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516" r:id="rId2"/>
    <p:sldId id="493" r:id="rId3"/>
    <p:sldId id="424" r:id="rId4"/>
    <p:sldId id="463" r:id="rId5"/>
    <p:sldId id="416" r:id="rId6"/>
    <p:sldId id="494" r:id="rId7"/>
    <p:sldId id="519" r:id="rId8"/>
    <p:sldId id="503" r:id="rId9"/>
    <p:sldId id="500" r:id="rId10"/>
    <p:sldId id="504" r:id="rId11"/>
    <p:sldId id="505" r:id="rId12"/>
    <p:sldId id="498" r:id="rId13"/>
    <p:sldId id="517" r:id="rId14"/>
    <p:sldId id="518" r:id="rId15"/>
    <p:sldId id="506" r:id="rId16"/>
    <p:sldId id="449" r:id="rId17"/>
    <p:sldId id="507" r:id="rId18"/>
    <p:sldId id="508" r:id="rId19"/>
    <p:sldId id="509" r:id="rId20"/>
    <p:sldId id="510" r:id="rId21"/>
    <p:sldId id="511" r:id="rId22"/>
    <p:sldId id="512" r:id="rId23"/>
    <p:sldId id="513" r:id="rId24"/>
    <p:sldId id="501" r:id="rId25"/>
    <p:sldId id="394" r:id="rId26"/>
    <p:sldId id="514" r:id="rId27"/>
    <p:sldId id="515" r:id="rId28"/>
    <p:sldId id="451" r:id="rId29"/>
    <p:sldId id="491" r:id="rId30"/>
  </p:sldIdLst>
  <p:sldSz cx="9144000" cy="6858000" type="screen4x3"/>
  <p:notesSz cx="6662738" cy="9926638"/>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 xmlns:p15="http://schemas.microsoft.com/office/powerpoint/2012/main">
        <p15:guide id="1" orient="horz" pos="2955">
          <p15:clr>
            <a:srgbClr val="A4A3A4"/>
          </p15:clr>
        </p15:guide>
        <p15:guide id="2" pos="2893">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09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CC"/>
    <a:srgbClr val="3399FF"/>
    <a:srgbClr val="99CCFF"/>
    <a:srgbClr val="FFFF66"/>
    <a:srgbClr val="00CC00"/>
    <a:srgbClr val="FF6600"/>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47" autoAdjust="0"/>
    <p:restoredTop sz="88631" autoAdjust="0"/>
  </p:normalViewPr>
  <p:slideViewPr>
    <p:cSldViewPr snapToGrid="0" showGuides="1">
      <p:cViewPr varScale="1">
        <p:scale>
          <a:sx n="106" d="100"/>
          <a:sy n="106" d="100"/>
        </p:scale>
        <p:origin x="-108" y="-96"/>
      </p:cViewPr>
      <p:guideLst>
        <p:guide orient="horz" pos="2955"/>
        <p:guide pos="2893"/>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snapToGrid="0" showGuides="1">
      <p:cViewPr varScale="1">
        <p:scale>
          <a:sx n="68" d="100"/>
          <a:sy n="68" d="100"/>
        </p:scale>
        <p:origin x="-3101" y="-82"/>
      </p:cViewPr>
      <p:guideLst>
        <p:guide orient="horz" pos="3127"/>
        <p:guide pos="2099"/>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depthPercent val="100"/>
      <c:rAngAx val="1"/>
    </c:view3D>
    <c:floor>
      <c:thickness val="0"/>
      <c:spPr>
        <a:solidFill>
          <a:schemeClr val="accent2">
            <a:lumMod val="40000"/>
            <a:lumOff val="60000"/>
          </a:schemeClr>
        </a:solidFill>
      </c:spPr>
    </c:floor>
    <c:sideWall>
      <c:thickness val="0"/>
      <c:spPr>
        <a:solidFill>
          <a:srgbClr val="CCFFFF"/>
        </a:solidFill>
      </c:spPr>
    </c:sideWall>
    <c:backWall>
      <c:thickness val="0"/>
      <c:spPr>
        <a:solidFill>
          <a:srgbClr val="CCFFFF"/>
        </a:solidFill>
      </c:spPr>
    </c:backWall>
    <c:plotArea>
      <c:layout>
        <c:manualLayout>
          <c:layoutTarget val="inner"/>
          <c:xMode val="edge"/>
          <c:yMode val="edge"/>
          <c:x val="6.234996303881303E-2"/>
          <c:y val="1.7263918139420218E-2"/>
          <c:w val="0.7096398872010985"/>
          <c:h val="0.83568882288836699"/>
        </c:manualLayout>
      </c:layout>
      <c:bar3DChart>
        <c:barDir val="col"/>
        <c:grouping val="standard"/>
        <c:varyColors val="0"/>
        <c:ser>
          <c:idx val="0"/>
          <c:order val="0"/>
          <c:tx>
            <c:strRef>
              <c:f>Tabelle1!$B$1</c:f>
              <c:strCache>
                <c:ptCount val="1"/>
                <c:pt idx="0">
                  <c:v>Companies/Institutes</c:v>
                </c:pt>
              </c:strCache>
            </c:strRef>
          </c:tx>
          <c:spPr>
            <a:solidFill>
              <a:schemeClr val="accent2"/>
            </a:solidFill>
            <a:ln>
              <a:solidFill>
                <a:schemeClr val="accent2">
                  <a:lumMod val="75000"/>
                </a:schemeClr>
              </a:solidFill>
            </a:ln>
          </c:spPr>
          <c:invertIfNegative val="0"/>
          <c:cat>
            <c:numRef>
              <c:f>Tabelle1!$A$2:$A$7</c:f>
              <c:numCache>
                <c:formatCode>General</c:formatCode>
                <c:ptCount val="6"/>
                <c:pt idx="0">
                  <c:v>2008</c:v>
                </c:pt>
                <c:pt idx="1">
                  <c:v>2010</c:v>
                </c:pt>
                <c:pt idx="2">
                  <c:v>2012</c:v>
                </c:pt>
                <c:pt idx="3">
                  <c:v>2014</c:v>
                </c:pt>
                <c:pt idx="4">
                  <c:v>2016</c:v>
                </c:pt>
                <c:pt idx="5">
                  <c:v>2018</c:v>
                </c:pt>
              </c:numCache>
            </c:numRef>
          </c:cat>
          <c:val>
            <c:numRef>
              <c:f>Tabelle1!$B$2:$B$7</c:f>
              <c:numCache>
                <c:formatCode>General</c:formatCode>
                <c:ptCount val="6"/>
                <c:pt idx="0">
                  <c:v>80</c:v>
                </c:pt>
                <c:pt idx="1">
                  <c:v>138</c:v>
                </c:pt>
                <c:pt idx="2">
                  <c:v>225</c:v>
                </c:pt>
                <c:pt idx="3">
                  <c:v>324</c:v>
                </c:pt>
                <c:pt idx="4">
                  <c:v>433</c:v>
                </c:pt>
                <c:pt idx="5">
                  <c:v>495</c:v>
                </c:pt>
              </c:numCache>
            </c:numRef>
          </c:val>
          <c:extLst xmlns:c16r2="http://schemas.microsoft.com/office/drawing/2015/06/chart">
            <c:ext xmlns:c16="http://schemas.microsoft.com/office/drawing/2014/chart" uri="{C3380CC4-5D6E-409C-BE32-E72D297353CC}">
              <c16:uniqueId val="{00000000-DDBA-4F7A-8CBE-F0F39EA5C630}"/>
            </c:ext>
          </c:extLst>
        </c:ser>
        <c:ser>
          <c:idx val="1"/>
          <c:order val="1"/>
          <c:tx>
            <c:strRef>
              <c:f>Tabelle1!$C$1</c:f>
              <c:strCache>
                <c:ptCount val="1"/>
                <c:pt idx="0">
                  <c:v>Individual Members</c:v>
                </c:pt>
              </c:strCache>
            </c:strRef>
          </c:tx>
          <c:spPr>
            <a:solidFill>
              <a:srgbClr val="6699FF"/>
            </a:solidFill>
            <a:ln>
              <a:noFill/>
            </a:ln>
          </c:spPr>
          <c:invertIfNegative val="0"/>
          <c:cat>
            <c:numRef>
              <c:f>Tabelle1!$A$2:$A$7</c:f>
              <c:numCache>
                <c:formatCode>General</c:formatCode>
                <c:ptCount val="6"/>
                <c:pt idx="0">
                  <c:v>2008</c:v>
                </c:pt>
                <c:pt idx="1">
                  <c:v>2010</c:v>
                </c:pt>
                <c:pt idx="2">
                  <c:v>2012</c:v>
                </c:pt>
                <c:pt idx="3">
                  <c:v>2014</c:v>
                </c:pt>
                <c:pt idx="4">
                  <c:v>2016</c:v>
                </c:pt>
                <c:pt idx="5">
                  <c:v>2018</c:v>
                </c:pt>
              </c:numCache>
            </c:numRef>
          </c:cat>
          <c:val>
            <c:numRef>
              <c:f>Tabelle1!$C$2:$C$7</c:f>
              <c:numCache>
                <c:formatCode>General</c:formatCode>
                <c:ptCount val="6"/>
                <c:pt idx="0">
                  <c:v>180</c:v>
                </c:pt>
                <c:pt idx="1">
                  <c:v>255</c:v>
                </c:pt>
                <c:pt idx="2">
                  <c:v>270</c:v>
                </c:pt>
                <c:pt idx="3">
                  <c:v>250</c:v>
                </c:pt>
                <c:pt idx="4">
                  <c:v>270</c:v>
                </c:pt>
                <c:pt idx="5">
                  <c:v>390</c:v>
                </c:pt>
              </c:numCache>
            </c:numRef>
          </c:val>
          <c:extLst xmlns:c16r2="http://schemas.microsoft.com/office/drawing/2015/06/chart">
            <c:ext xmlns:c16="http://schemas.microsoft.com/office/drawing/2014/chart" uri="{C3380CC4-5D6E-409C-BE32-E72D297353CC}">
              <c16:uniqueId val="{00000001-DDBA-4F7A-8CBE-F0F39EA5C630}"/>
            </c:ext>
          </c:extLst>
        </c:ser>
        <c:dLbls>
          <c:showLegendKey val="0"/>
          <c:showVal val="0"/>
          <c:showCatName val="0"/>
          <c:showSerName val="0"/>
          <c:showPercent val="0"/>
          <c:showBubbleSize val="0"/>
        </c:dLbls>
        <c:gapWidth val="150"/>
        <c:shape val="box"/>
        <c:axId val="168875136"/>
        <c:axId val="161236096"/>
        <c:axId val="161241728"/>
      </c:bar3DChart>
      <c:catAx>
        <c:axId val="168875136"/>
        <c:scaling>
          <c:orientation val="minMax"/>
        </c:scaling>
        <c:delete val="0"/>
        <c:axPos val="b"/>
        <c:numFmt formatCode="General" sourceLinked="1"/>
        <c:majorTickMark val="out"/>
        <c:minorTickMark val="none"/>
        <c:tickLblPos val="nextTo"/>
        <c:crossAx val="161236096"/>
        <c:crosses val="autoZero"/>
        <c:auto val="1"/>
        <c:lblAlgn val="ctr"/>
        <c:lblOffset val="100"/>
        <c:noMultiLvlLbl val="0"/>
      </c:catAx>
      <c:valAx>
        <c:axId val="161236096"/>
        <c:scaling>
          <c:orientation val="minMax"/>
        </c:scaling>
        <c:delete val="0"/>
        <c:axPos val="l"/>
        <c:majorGridlines>
          <c:spPr>
            <a:ln>
              <a:solidFill>
                <a:schemeClr val="accent2">
                  <a:lumMod val="75000"/>
                </a:schemeClr>
              </a:solidFill>
            </a:ln>
            <a:effectLst>
              <a:outerShdw blurRad="50800" dist="38100" dir="2700000" algn="tl" rotWithShape="0">
                <a:prstClr val="black">
                  <a:alpha val="40000"/>
                </a:prstClr>
              </a:outerShdw>
            </a:effectLst>
          </c:spPr>
        </c:majorGridlines>
        <c:numFmt formatCode="General" sourceLinked="1"/>
        <c:majorTickMark val="out"/>
        <c:minorTickMark val="none"/>
        <c:tickLblPos val="nextTo"/>
        <c:crossAx val="168875136"/>
        <c:crosses val="autoZero"/>
        <c:crossBetween val="between"/>
      </c:valAx>
      <c:serAx>
        <c:axId val="161241728"/>
        <c:scaling>
          <c:orientation val="minMax"/>
        </c:scaling>
        <c:delete val="1"/>
        <c:axPos val="b"/>
        <c:majorTickMark val="out"/>
        <c:minorTickMark val="none"/>
        <c:tickLblPos val="nextTo"/>
        <c:crossAx val="161236096"/>
        <c:crosses val="autoZero"/>
      </c:serAx>
    </c:plotArea>
    <c:legend>
      <c:legendPos val="r"/>
      <c:layout>
        <c:manualLayout>
          <c:xMode val="edge"/>
          <c:yMode val="edge"/>
          <c:x val="0.77013334353088481"/>
          <c:y val="0.18500023023437859"/>
          <c:w val="0.22986665646911525"/>
          <c:h val="9.3937161363601474E-2"/>
        </c:manualLayout>
      </c:layout>
      <c:overlay val="0"/>
    </c:legend>
    <c:plotVisOnly val="1"/>
    <c:dispBlanksAs val="gap"/>
    <c:showDLblsOverMax val="0"/>
  </c:chart>
  <c:txPr>
    <a:bodyPr/>
    <a:lstStyle/>
    <a:p>
      <a:pPr>
        <a:defRPr sz="1200"/>
      </a:pPr>
      <a:endParaRPr lang="de-D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3DE868-0A50-4A2F-AF28-FB955E9EA175}" type="doc">
      <dgm:prSet loTypeId="urn:microsoft.com/office/officeart/2005/8/layout/chevron2" loCatId="process" qsTypeId="urn:microsoft.com/office/officeart/2005/8/quickstyle/simple1" qsCatId="simple" csTypeId="urn:microsoft.com/office/officeart/2005/8/colors/accent2_5" csCatId="accent2" phldr="1"/>
      <dgm:spPr/>
      <dgm:t>
        <a:bodyPr/>
        <a:lstStyle/>
        <a:p>
          <a:endParaRPr lang="de-DE"/>
        </a:p>
      </dgm:t>
    </dgm:pt>
    <dgm:pt modelId="{313C001A-D08A-4B75-8313-FB4F1DE7065B}">
      <dgm:prSet phldrT="[Text]"/>
      <dgm:spPr>
        <a:solidFill>
          <a:schemeClr val="accent2">
            <a:lumMod val="75000"/>
            <a:alpha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DE" b="1" dirty="0" err="1"/>
            <a:t>Projected</a:t>
          </a:r>
          <a:endParaRPr lang="de-DE" b="1" dirty="0"/>
        </a:p>
      </dgm:t>
    </dgm:pt>
    <dgm:pt modelId="{EADA2F3D-6F2E-4072-8D7D-345CC884BE4E}" type="parTrans" cxnId="{2FE99FCF-57E9-4E6F-BFDA-E27A60CAFE42}">
      <dgm:prSet/>
      <dgm:spPr/>
      <dgm:t>
        <a:bodyPr/>
        <a:lstStyle/>
        <a:p>
          <a:endParaRPr lang="de-DE"/>
        </a:p>
      </dgm:t>
    </dgm:pt>
    <dgm:pt modelId="{C9A0F020-DD8A-4950-B5D9-C90A4DCBB435}" type="sibTrans" cxnId="{2FE99FCF-57E9-4E6F-BFDA-E27A60CAFE42}">
      <dgm:prSet/>
      <dgm:spPr/>
      <dgm:t>
        <a:bodyPr/>
        <a:lstStyle/>
        <a:p>
          <a:endParaRPr lang="de-DE"/>
        </a:p>
      </dgm:t>
    </dgm:pt>
    <dgm:pt modelId="{8428A253-10B5-48A4-A0B8-E15995ACE038}">
      <dgm:prSet phldrT="[Text]" custT="1"/>
      <dgm:spPr/>
      <dgm:t>
        <a:bodyPr/>
        <a:lstStyle/>
        <a:p>
          <a:r>
            <a:rPr lang="de-DE" sz="1200" b="1" dirty="0" err="1">
              <a:solidFill>
                <a:srgbClr val="000099"/>
              </a:solidFill>
            </a:rPr>
            <a:t>Hygienic</a:t>
          </a:r>
          <a:r>
            <a:rPr lang="de-DE" sz="1200" b="1" dirty="0">
              <a:solidFill>
                <a:srgbClr val="000099"/>
              </a:solidFill>
            </a:rPr>
            <a:t> Design </a:t>
          </a:r>
          <a:r>
            <a:rPr lang="de-DE" sz="1200" b="1" dirty="0" err="1">
              <a:solidFill>
                <a:srgbClr val="000099"/>
              </a:solidFill>
            </a:rPr>
            <a:t>of</a:t>
          </a:r>
          <a:r>
            <a:rPr lang="de-DE" sz="1200" b="1" dirty="0">
              <a:solidFill>
                <a:srgbClr val="000099"/>
              </a:solidFill>
            </a:rPr>
            <a:t> Food </a:t>
          </a:r>
          <a:r>
            <a:rPr lang="de-DE" sz="1200" b="1" dirty="0" err="1">
              <a:solidFill>
                <a:srgbClr val="000099"/>
              </a:solidFill>
            </a:rPr>
            <a:t>Bulk</a:t>
          </a:r>
          <a:r>
            <a:rPr lang="de-DE" sz="1200" b="1" dirty="0">
              <a:solidFill>
                <a:srgbClr val="000099"/>
              </a:solidFill>
            </a:rPr>
            <a:t> Tankers</a:t>
          </a:r>
        </a:p>
      </dgm:t>
    </dgm:pt>
    <dgm:pt modelId="{AF180216-1944-4396-B3FB-59C249946A2F}" type="parTrans" cxnId="{384B7073-4B41-43FE-8AC0-93B4D43E966E}">
      <dgm:prSet/>
      <dgm:spPr/>
      <dgm:t>
        <a:bodyPr/>
        <a:lstStyle/>
        <a:p>
          <a:endParaRPr lang="de-DE"/>
        </a:p>
      </dgm:t>
    </dgm:pt>
    <dgm:pt modelId="{5150F9F0-E74C-4352-80C6-1E6704D5A62C}" type="sibTrans" cxnId="{384B7073-4B41-43FE-8AC0-93B4D43E966E}">
      <dgm:prSet/>
      <dgm:spPr/>
      <dgm:t>
        <a:bodyPr/>
        <a:lstStyle/>
        <a:p>
          <a:endParaRPr lang="de-DE"/>
        </a:p>
      </dgm:t>
    </dgm:pt>
    <dgm:pt modelId="{546CD1A3-DBC0-401C-B460-13BA5A3E194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DE" b="1" dirty="0" err="1"/>
            <a:t>Recently</a:t>
          </a:r>
          <a:r>
            <a:rPr lang="de-DE" b="1" dirty="0"/>
            <a:t> </a:t>
          </a:r>
          <a:r>
            <a:rPr lang="de-DE" b="1" dirty="0" err="1"/>
            <a:t>started</a:t>
          </a:r>
          <a:endParaRPr lang="de-DE" b="1" dirty="0"/>
        </a:p>
      </dgm:t>
    </dgm:pt>
    <dgm:pt modelId="{C90F9625-B772-4440-9ABD-C6E14ACA851F}" type="parTrans" cxnId="{B947D705-94FD-4D22-A2A2-BB88F3345B20}">
      <dgm:prSet/>
      <dgm:spPr/>
      <dgm:t>
        <a:bodyPr/>
        <a:lstStyle/>
        <a:p>
          <a:endParaRPr lang="de-DE"/>
        </a:p>
      </dgm:t>
    </dgm:pt>
    <dgm:pt modelId="{2EA3671A-0A26-454F-8408-8D4C80EB6601}" type="sibTrans" cxnId="{B947D705-94FD-4D22-A2A2-BB88F3345B20}">
      <dgm:prSet/>
      <dgm:spPr/>
      <dgm:t>
        <a:bodyPr/>
        <a:lstStyle/>
        <a:p>
          <a:endParaRPr lang="de-DE"/>
        </a:p>
      </dgm:t>
    </dgm:pt>
    <dgm:pt modelId="{BA2B3495-85FC-45BB-999F-8F7406A94BD8}">
      <dgm:prSet phldrT="[Text]" custT="1"/>
      <dgm:spPr/>
      <dgm:t>
        <a:bodyPr/>
        <a:lstStyle/>
        <a:p>
          <a:r>
            <a:rPr lang="de-DE" sz="1200" b="1" dirty="0">
              <a:solidFill>
                <a:srgbClr val="000099"/>
              </a:solidFill>
            </a:rPr>
            <a:t>Meat Processing, </a:t>
          </a:r>
          <a:r>
            <a:rPr lang="de-DE" sz="1200" b="1" dirty="0" err="1">
              <a:solidFill>
                <a:srgbClr val="000099"/>
              </a:solidFill>
            </a:rPr>
            <a:t>Foreign</a:t>
          </a:r>
          <a:r>
            <a:rPr lang="de-DE" sz="1200" b="1" dirty="0">
              <a:solidFill>
                <a:srgbClr val="000099"/>
              </a:solidFill>
            </a:rPr>
            <a:t> </a:t>
          </a:r>
          <a:r>
            <a:rPr lang="de-DE" sz="1200" b="1" dirty="0" err="1">
              <a:solidFill>
                <a:srgbClr val="000099"/>
              </a:solidFill>
            </a:rPr>
            <a:t>Bodies</a:t>
          </a:r>
          <a:endParaRPr lang="de-DE" sz="1200" b="1" dirty="0">
            <a:solidFill>
              <a:srgbClr val="000099"/>
            </a:solidFill>
          </a:endParaRPr>
        </a:p>
      </dgm:t>
    </dgm:pt>
    <dgm:pt modelId="{EA7A3590-835C-4D55-9EB0-75A68054A7CB}" type="parTrans" cxnId="{1BB026AA-A38E-4A5E-9048-F9228A59D31A}">
      <dgm:prSet/>
      <dgm:spPr/>
      <dgm:t>
        <a:bodyPr/>
        <a:lstStyle/>
        <a:p>
          <a:endParaRPr lang="de-DE"/>
        </a:p>
      </dgm:t>
    </dgm:pt>
    <dgm:pt modelId="{97D37529-7791-49F2-86BC-82CD7E73B18E}" type="sibTrans" cxnId="{1BB026AA-A38E-4A5E-9048-F9228A59D31A}">
      <dgm:prSet/>
      <dgm:spPr/>
      <dgm:t>
        <a:bodyPr/>
        <a:lstStyle/>
        <a:p>
          <a:endParaRPr lang="de-DE"/>
        </a:p>
      </dgm:t>
    </dgm:pt>
    <dgm:pt modelId="{C021F47D-C56A-4D36-B342-4535A44413D6}">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DE" b="1" dirty="0"/>
            <a:t>Work in </a:t>
          </a:r>
          <a:r>
            <a:rPr lang="de-DE" b="1" dirty="0" err="1"/>
            <a:t>progress</a:t>
          </a:r>
          <a:endParaRPr lang="de-DE" b="1" dirty="0"/>
        </a:p>
      </dgm:t>
    </dgm:pt>
    <dgm:pt modelId="{609DF3D1-4466-4D24-A831-DCFDDB6AC941}" type="parTrans" cxnId="{58837B5E-AD45-4FAF-8183-8AA5D4390EFD}">
      <dgm:prSet/>
      <dgm:spPr/>
      <dgm:t>
        <a:bodyPr/>
        <a:lstStyle/>
        <a:p>
          <a:endParaRPr lang="de-DE"/>
        </a:p>
      </dgm:t>
    </dgm:pt>
    <dgm:pt modelId="{B2126518-B002-46BD-BFF6-885406D48EF3}" type="sibTrans" cxnId="{58837B5E-AD45-4FAF-8183-8AA5D4390EFD}">
      <dgm:prSet/>
      <dgm:spPr/>
      <dgm:t>
        <a:bodyPr/>
        <a:lstStyle/>
        <a:p>
          <a:endParaRPr lang="de-DE"/>
        </a:p>
      </dgm:t>
    </dgm:pt>
    <dgm:pt modelId="{81848EB4-F420-4363-A759-CEA67915E45F}">
      <dgm:prSet phldrT="[Text]" custT="1"/>
      <dgm:spPr/>
      <dgm:t>
        <a:bodyPr/>
        <a:lstStyle/>
        <a:p>
          <a:r>
            <a:rPr lang="de-DE" sz="1200" b="1" dirty="0" err="1">
              <a:solidFill>
                <a:srgbClr val="000099"/>
              </a:solidFill>
            </a:rPr>
            <a:t>Bakery</a:t>
          </a:r>
          <a:r>
            <a:rPr lang="de-DE" sz="1200" b="1" dirty="0">
              <a:solidFill>
                <a:srgbClr val="000099"/>
              </a:solidFill>
            </a:rPr>
            <a:t> Equipment, </a:t>
          </a:r>
          <a:r>
            <a:rPr lang="de-DE" sz="1200" b="1" dirty="0" err="1">
              <a:solidFill>
                <a:srgbClr val="000099"/>
              </a:solidFill>
            </a:rPr>
            <a:t>Cleaning</a:t>
          </a:r>
          <a:r>
            <a:rPr lang="de-DE" sz="1200" b="1" dirty="0">
              <a:solidFill>
                <a:srgbClr val="000099"/>
              </a:solidFill>
            </a:rPr>
            <a:t> in Place, Dry Materials Handling</a:t>
          </a:r>
          <a:r>
            <a:rPr lang="de-DE" sz="1200" b="1" dirty="0">
              <a:solidFill>
                <a:srgbClr val="FF0000"/>
              </a:solidFill>
            </a:rPr>
            <a:t>*</a:t>
          </a:r>
          <a:r>
            <a:rPr lang="de-DE" sz="1200" b="1" dirty="0">
              <a:solidFill>
                <a:srgbClr val="000099"/>
              </a:solidFill>
            </a:rPr>
            <a:t>, Food Refrigeration, </a:t>
          </a:r>
          <a:r>
            <a:rPr lang="de-DE" sz="1200" b="1" dirty="0" err="1">
              <a:solidFill>
                <a:srgbClr val="000099"/>
              </a:solidFill>
            </a:rPr>
            <a:t>Hygienic</a:t>
          </a:r>
          <a:r>
            <a:rPr lang="de-DE" sz="1200" b="1" dirty="0">
              <a:solidFill>
                <a:srgbClr val="000099"/>
              </a:solidFill>
            </a:rPr>
            <a:t> Systems Integration</a:t>
          </a:r>
          <a:r>
            <a:rPr lang="de-DE" sz="1200" b="1" dirty="0">
              <a:solidFill>
                <a:srgbClr val="FF0000"/>
              </a:solidFill>
            </a:rPr>
            <a:t>*</a:t>
          </a:r>
          <a:r>
            <a:rPr lang="de-DE" sz="1200" b="1" dirty="0">
              <a:solidFill>
                <a:srgbClr val="000099"/>
              </a:solidFill>
            </a:rPr>
            <a:t> (Doc. 34), Materials in </a:t>
          </a:r>
          <a:r>
            <a:rPr lang="de-DE" sz="1200" b="1" dirty="0" err="1">
              <a:solidFill>
                <a:srgbClr val="000099"/>
              </a:solidFill>
            </a:rPr>
            <a:t>food</a:t>
          </a:r>
          <a:r>
            <a:rPr lang="de-DE" sz="1200" b="1" dirty="0">
              <a:solidFill>
                <a:srgbClr val="000099"/>
              </a:solidFill>
            </a:rPr>
            <a:t> </a:t>
          </a:r>
          <a:r>
            <a:rPr lang="de-DE" sz="1200" b="1" dirty="0" err="1">
              <a:solidFill>
                <a:srgbClr val="000099"/>
              </a:solidFill>
            </a:rPr>
            <a:t>contact</a:t>
          </a:r>
          <a:r>
            <a:rPr lang="de-DE" sz="1200" b="1" dirty="0">
              <a:solidFill>
                <a:srgbClr val="FF0000"/>
              </a:solidFill>
            </a:rPr>
            <a:t>*</a:t>
          </a:r>
          <a:r>
            <a:rPr lang="de-DE" sz="1200" b="1" dirty="0">
              <a:solidFill>
                <a:srgbClr val="000099"/>
              </a:solidFill>
            </a:rPr>
            <a:t> (Doc. 32), Tank </a:t>
          </a:r>
          <a:r>
            <a:rPr lang="de-DE" sz="1200" b="1" dirty="0" err="1">
              <a:solidFill>
                <a:srgbClr val="000099"/>
              </a:solidFill>
            </a:rPr>
            <a:t>Cleaning</a:t>
          </a:r>
          <a:r>
            <a:rPr lang="de-DE" sz="1200" b="1" dirty="0">
              <a:solidFill>
                <a:srgbClr val="000099"/>
              </a:solidFill>
            </a:rPr>
            <a:t>, Test </a:t>
          </a:r>
          <a:r>
            <a:rPr lang="de-DE" sz="1200" b="1" dirty="0" err="1">
              <a:solidFill>
                <a:srgbClr val="000099"/>
              </a:solidFill>
            </a:rPr>
            <a:t>methods</a:t>
          </a:r>
          <a:r>
            <a:rPr lang="de-DE" sz="1200" b="1" dirty="0">
              <a:solidFill>
                <a:srgbClr val="000099"/>
              </a:solidFill>
            </a:rPr>
            <a:t>, </a:t>
          </a:r>
          <a:r>
            <a:rPr lang="de-DE" sz="1200" b="1" dirty="0" err="1">
              <a:solidFill>
                <a:srgbClr val="000099"/>
              </a:solidFill>
            </a:rPr>
            <a:t>Valves</a:t>
          </a:r>
          <a:r>
            <a:rPr lang="de-DE" sz="1200" b="1" dirty="0">
              <a:solidFill>
                <a:srgbClr val="FF0000"/>
              </a:solidFill>
            </a:rPr>
            <a:t>*</a:t>
          </a:r>
          <a:r>
            <a:rPr lang="de-DE" sz="1200" b="1" dirty="0">
              <a:solidFill>
                <a:srgbClr val="000099"/>
              </a:solidFill>
            </a:rPr>
            <a:t> (Doc. 14+20), </a:t>
          </a:r>
          <a:r>
            <a:rPr lang="de-DE" sz="1200" b="1" dirty="0" err="1">
              <a:solidFill>
                <a:srgbClr val="000099"/>
              </a:solidFill>
            </a:rPr>
            <a:t>Packaging</a:t>
          </a:r>
          <a:r>
            <a:rPr lang="de-DE" sz="1200" b="1" dirty="0">
              <a:solidFill>
                <a:srgbClr val="000099"/>
              </a:solidFill>
            </a:rPr>
            <a:t> </a:t>
          </a:r>
          <a:r>
            <a:rPr lang="de-DE" sz="1200" b="1" dirty="0" err="1">
              <a:solidFill>
                <a:srgbClr val="000099"/>
              </a:solidFill>
            </a:rPr>
            <a:t>Machinery</a:t>
          </a:r>
          <a:r>
            <a:rPr lang="de-DE" sz="1200" b="1" dirty="0">
              <a:solidFill>
                <a:srgbClr val="FF0000"/>
              </a:solidFill>
            </a:rPr>
            <a:t>*</a:t>
          </a:r>
          <a:r>
            <a:rPr lang="de-DE" sz="1200" b="1" dirty="0">
              <a:solidFill>
                <a:srgbClr val="000099"/>
              </a:solidFill>
            </a:rPr>
            <a:t> (Doc. 3, 11, 21), Pumps</a:t>
          </a:r>
          <a:r>
            <a:rPr lang="de-DE" sz="1200" b="1" dirty="0">
              <a:solidFill>
                <a:srgbClr val="FF0000"/>
              </a:solidFill>
            </a:rPr>
            <a:t>*</a:t>
          </a:r>
          <a:r>
            <a:rPr lang="de-DE" sz="1200" b="1" dirty="0">
              <a:solidFill>
                <a:srgbClr val="000099"/>
              </a:solidFill>
            </a:rPr>
            <a:t> (Doc. 17), </a:t>
          </a:r>
          <a:r>
            <a:rPr lang="de-DE" sz="1200" b="1" dirty="0" err="1">
              <a:solidFill>
                <a:srgbClr val="000099"/>
              </a:solidFill>
            </a:rPr>
            <a:t>Lubricants</a:t>
          </a:r>
          <a:r>
            <a:rPr lang="de-DE" sz="1200" b="1" dirty="0">
              <a:solidFill>
                <a:srgbClr val="FF0000"/>
              </a:solidFill>
            </a:rPr>
            <a:t>*</a:t>
          </a:r>
          <a:r>
            <a:rPr lang="de-DE" sz="1200" b="1" dirty="0">
              <a:solidFill>
                <a:srgbClr val="000099"/>
              </a:solidFill>
            </a:rPr>
            <a:t> (Doc. 23), </a:t>
          </a:r>
          <a:r>
            <a:rPr lang="de-DE" sz="1200" b="1" dirty="0" err="1">
              <a:solidFill>
                <a:srgbClr val="000099"/>
              </a:solidFill>
            </a:rPr>
            <a:t>Cleaning</a:t>
          </a:r>
          <a:r>
            <a:rPr lang="de-DE" sz="1200" b="1" dirty="0">
              <a:solidFill>
                <a:srgbClr val="000099"/>
              </a:solidFill>
            </a:rPr>
            <a:t> Validation (</a:t>
          </a:r>
          <a:r>
            <a:rPr lang="de-DE" sz="1200" b="1" dirty="0" err="1">
              <a:solidFill>
                <a:srgbClr val="000099"/>
              </a:solidFill>
            </a:rPr>
            <a:t>supplements</a:t>
          </a:r>
          <a:r>
            <a:rPr lang="de-DE" sz="1200" b="1" dirty="0">
              <a:solidFill>
                <a:srgbClr val="000099"/>
              </a:solidFill>
            </a:rPr>
            <a:t> </a:t>
          </a:r>
          <a:r>
            <a:rPr lang="de-DE" sz="1200" b="1" dirty="0" err="1">
              <a:solidFill>
                <a:srgbClr val="000099"/>
              </a:solidFill>
            </a:rPr>
            <a:t>to</a:t>
          </a:r>
          <a:r>
            <a:rPr lang="de-DE" sz="1200" b="1" dirty="0">
              <a:solidFill>
                <a:srgbClr val="000099"/>
              </a:solidFill>
            </a:rPr>
            <a:t> Doc. 45), </a:t>
          </a:r>
          <a:r>
            <a:rPr lang="de-DE" sz="1200" b="1" dirty="0" err="1">
              <a:solidFill>
                <a:srgbClr val="000099"/>
              </a:solidFill>
            </a:rPr>
            <a:t>Cleaning</a:t>
          </a:r>
          <a:r>
            <a:rPr lang="de-DE" sz="1200" b="1" dirty="0">
              <a:solidFill>
                <a:srgbClr val="000099"/>
              </a:solidFill>
            </a:rPr>
            <a:t> &amp; </a:t>
          </a:r>
          <a:r>
            <a:rPr lang="de-DE" sz="1200" b="1" dirty="0" err="1">
              <a:solidFill>
                <a:srgbClr val="000099"/>
              </a:solidFill>
            </a:rPr>
            <a:t>Disinfection</a:t>
          </a:r>
          <a:r>
            <a:rPr lang="de-DE" sz="1200" b="1" dirty="0">
              <a:solidFill>
                <a:srgbClr val="000099"/>
              </a:solidFill>
            </a:rPr>
            <a:t>, </a:t>
          </a:r>
          <a:r>
            <a:rPr lang="de-DE" sz="1200" b="1" dirty="0" err="1">
              <a:solidFill>
                <a:srgbClr val="000099"/>
              </a:solidFill>
            </a:rPr>
            <a:t>Mechanical</a:t>
          </a:r>
          <a:r>
            <a:rPr lang="de-DE" sz="1200" b="1" dirty="0">
              <a:solidFill>
                <a:srgbClr val="000099"/>
              </a:solidFill>
            </a:rPr>
            <a:t> Seals</a:t>
          </a:r>
          <a:r>
            <a:rPr lang="de-DE" sz="1200" b="1" dirty="0">
              <a:solidFill>
                <a:srgbClr val="FF0000"/>
              </a:solidFill>
            </a:rPr>
            <a:t>* </a:t>
          </a:r>
          <a:r>
            <a:rPr lang="de-DE" sz="1200" b="1" dirty="0">
              <a:solidFill>
                <a:srgbClr val="000099"/>
              </a:solidFill>
            </a:rPr>
            <a:t>(Doc. 25)</a:t>
          </a:r>
        </a:p>
      </dgm:t>
    </dgm:pt>
    <dgm:pt modelId="{FC79F9E2-9B99-4F30-966F-BBD63CE8464D}" type="parTrans" cxnId="{03FDEAC8-FF95-4072-8131-751E228728CF}">
      <dgm:prSet/>
      <dgm:spPr/>
      <dgm:t>
        <a:bodyPr/>
        <a:lstStyle/>
        <a:p>
          <a:endParaRPr lang="de-DE"/>
        </a:p>
      </dgm:t>
    </dgm:pt>
    <dgm:pt modelId="{14240A18-805B-4394-9A19-EF3B658D0924}" type="sibTrans" cxnId="{03FDEAC8-FF95-4072-8131-751E228728CF}">
      <dgm:prSet/>
      <dgm:spPr/>
      <dgm:t>
        <a:bodyPr/>
        <a:lstStyle/>
        <a:p>
          <a:endParaRPr lang="de-DE"/>
        </a:p>
      </dgm:t>
    </dgm:pt>
    <dgm:pt modelId="{ED12FE9F-29C9-4117-B481-40A6F2A3E9D3}">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DE" b="1" dirty="0"/>
            <a:t>In a final </a:t>
          </a:r>
          <a:r>
            <a:rPr lang="de-DE" b="1" dirty="0" err="1"/>
            <a:t>stage</a:t>
          </a:r>
          <a:endParaRPr lang="de-DE" b="1" dirty="0"/>
        </a:p>
      </dgm:t>
    </dgm:pt>
    <dgm:pt modelId="{567C5855-4EE2-4504-B597-FF666B7B097F}" type="parTrans" cxnId="{472747B8-0A11-427B-92B9-B6A08166E2CA}">
      <dgm:prSet/>
      <dgm:spPr/>
      <dgm:t>
        <a:bodyPr/>
        <a:lstStyle/>
        <a:p>
          <a:endParaRPr lang="de-DE"/>
        </a:p>
      </dgm:t>
    </dgm:pt>
    <dgm:pt modelId="{D90E4F7E-C9B9-448C-89BA-1B853DFC6856}" type="sibTrans" cxnId="{472747B8-0A11-427B-92B9-B6A08166E2CA}">
      <dgm:prSet/>
      <dgm:spPr/>
      <dgm:t>
        <a:bodyPr/>
        <a:lstStyle/>
        <a:p>
          <a:endParaRPr lang="de-DE"/>
        </a:p>
      </dgm:t>
    </dgm:pt>
    <dgm:pt modelId="{2E5465B9-125D-41DA-87F7-A9DD12427982}">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de-DE" b="1" dirty="0" err="1"/>
            <a:t>Recently</a:t>
          </a:r>
          <a:r>
            <a:rPr lang="de-DE" b="1" dirty="0"/>
            <a:t> </a:t>
          </a:r>
          <a:r>
            <a:rPr lang="de-DE" b="1" dirty="0" err="1"/>
            <a:t>published</a:t>
          </a:r>
          <a:endParaRPr lang="de-DE" b="1" dirty="0"/>
        </a:p>
      </dgm:t>
    </dgm:pt>
    <dgm:pt modelId="{4E0DEB11-3FAF-44A0-AC86-0307FDC7208E}" type="parTrans" cxnId="{CAE3337E-5BEA-42C8-936F-DC57472FDE67}">
      <dgm:prSet/>
      <dgm:spPr/>
      <dgm:t>
        <a:bodyPr/>
        <a:lstStyle/>
        <a:p>
          <a:endParaRPr lang="de-DE"/>
        </a:p>
      </dgm:t>
    </dgm:pt>
    <dgm:pt modelId="{F9180FBF-D7FA-4732-9825-AC6E890DECB0}" type="sibTrans" cxnId="{CAE3337E-5BEA-42C8-936F-DC57472FDE67}">
      <dgm:prSet/>
      <dgm:spPr/>
      <dgm:t>
        <a:bodyPr/>
        <a:lstStyle/>
        <a:p>
          <a:endParaRPr lang="de-DE"/>
        </a:p>
      </dgm:t>
    </dgm:pt>
    <dgm:pt modelId="{77C92554-AAC1-4D60-8755-0163222B1848}">
      <dgm:prSet phldrT="[Text]" custT="1"/>
      <dgm:spPr/>
      <dgm:t>
        <a:bodyPr/>
        <a:lstStyle/>
        <a:p>
          <a:r>
            <a:rPr lang="de-DE" sz="1200" b="1" dirty="0" err="1">
              <a:solidFill>
                <a:srgbClr val="000099"/>
              </a:solidFill>
            </a:rPr>
            <a:t>Hygienic</a:t>
          </a:r>
          <a:r>
            <a:rPr lang="de-DE" sz="1200" b="1" dirty="0">
              <a:solidFill>
                <a:srgbClr val="000099"/>
              </a:solidFill>
            </a:rPr>
            <a:t> Design </a:t>
          </a:r>
          <a:r>
            <a:rPr lang="de-DE" sz="1200" b="1" dirty="0" err="1">
              <a:solidFill>
                <a:srgbClr val="000099"/>
              </a:solidFill>
            </a:rPr>
            <a:t>Principles</a:t>
          </a:r>
          <a:r>
            <a:rPr lang="de-DE" sz="1200" b="1" dirty="0">
              <a:solidFill>
                <a:srgbClr val="FF0000"/>
              </a:solidFill>
            </a:rPr>
            <a:t>*</a:t>
          </a:r>
          <a:r>
            <a:rPr lang="de-DE" sz="1200" b="1" dirty="0">
              <a:solidFill>
                <a:srgbClr val="000099"/>
              </a:solidFill>
            </a:rPr>
            <a:t> (Doc. 8), </a:t>
          </a:r>
          <a:r>
            <a:rPr lang="de-DE" sz="1200" b="1" dirty="0" err="1">
              <a:solidFill>
                <a:srgbClr val="000099"/>
              </a:solidFill>
            </a:rPr>
            <a:t>Welding</a:t>
          </a:r>
          <a:r>
            <a:rPr lang="de-DE" sz="1200" b="1" dirty="0">
              <a:solidFill>
                <a:srgbClr val="FF0000"/>
              </a:solidFill>
            </a:rPr>
            <a:t>*</a:t>
          </a:r>
          <a:r>
            <a:rPr lang="de-DE" sz="1200" b="1" dirty="0">
              <a:solidFill>
                <a:srgbClr val="000099"/>
              </a:solidFill>
            </a:rPr>
            <a:t> (Doc. 9+35), </a:t>
          </a:r>
          <a:r>
            <a:rPr lang="de-DE" sz="1200" b="1" dirty="0" err="1">
              <a:solidFill>
                <a:srgbClr val="000099"/>
              </a:solidFill>
            </a:rPr>
            <a:t>Elastomeric</a:t>
          </a:r>
          <a:r>
            <a:rPr lang="de-DE" sz="1200" b="1" dirty="0">
              <a:solidFill>
                <a:srgbClr val="000099"/>
              </a:solidFill>
            </a:rPr>
            <a:t> Seals (</a:t>
          </a:r>
          <a:r>
            <a:rPr lang="de-DE" sz="1200" b="1" dirty="0" err="1">
              <a:solidFill>
                <a:srgbClr val="000099"/>
              </a:solidFill>
            </a:rPr>
            <a:t>new</a:t>
          </a:r>
          <a:r>
            <a:rPr lang="de-DE" sz="1200" b="1" dirty="0">
              <a:solidFill>
                <a:srgbClr val="000099"/>
              </a:solidFill>
            </a:rPr>
            <a:t> Doc. 48), Rotary </a:t>
          </a:r>
          <a:r>
            <a:rPr lang="de-DE" sz="1200" b="1" dirty="0" err="1">
              <a:solidFill>
                <a:srgbClr val="000099"/>
              </a:solidFill>
            </a:rPr>
            <a:t>Valves</a:t>
          </a:r>
          <a:r>
            <a:rPr lang="de-DE" sz="1200" b="1" dirty="0">
              <a:solidFill>
                <a:srgbClr val="000099"/>
              </a:solidFill>
            </a:rPr>
            <a:t> </a:t>
          </a:r>
          <a:r>
            <a:rPr lang="de-DE" sz="1200" b="1" dirty="0" err="1">
              <a:solidFill>
                <a:srgbClr val="000099"/>
              </a:solidFill>
            </a:rPr>
            <a:t>for</a:t>
          </a:r>
          <a:r>
            <a:rPr lang="de-DE" sz="1200" b="1" dirty="0">
              <a:solidFill>
                <a:srgbClr val="000099"/>
              </a:solidFill>
            </a:rPr>
            <a:t> Dry Materials</a:t>
          </a:r>
          <a:r>
            <a:rPr lang="de-DE" sz="1200" b="1" dirty="0">
              <a:solidFill>
                <a:srgbClr val="FF0000"/>
              </a:solidFill>
            </a:rPr>
            <a:t>* </a:t>
          </a:r>
          <a:r>
            <a:rPr lang="de-DE" sz="1200" b="1" dirty="0">
              <a:solidFill>
                <a:srgbClr val="000099"/>
              </a:solidFill>
            </a:rPr>
            <a:t>(Doc. 31), </a:t>
          </a:r>
          <a:r>
            <a:rPr lang="de-DE" sz="1200" b="1" dirty="0" err="1">
              <a:solidFill>
                <a:srgbClr val="000099"/>
              </a:solidFill>
            </a:rPr>
            <a:t>Water</a:t>
          </a:r>
          <a:r>
            <a:rPr lang="de-DE" sz="1200" b="1" dirty="0">
              <a:solidFill>
                <a:srgbClr val="000099"/>
              </a:solidFill>
            </a:rPr>
            <a:t> Management</a:t>
          </a:r>
          <a:r>
            <a:rPr lang="de-DE" sz="1200" b="1" dirty="0">
              <a:solidFill>
                <a:srgbClr val="FF0000"/>
              </a:solidFill>
            </a:rPr>
            <a:t>*</a:t>
          </a:r>
          <a:r>
            <a:rPr lang="de-DE" sz="1200" b="1" dirty="0">
              <a:solidFill>
                <a:srgbClr val="000099"/>
              </a:solidFill>
            </a:rPr>
            <a:t> (</a:t>
          </a:r>
          <a:r>
            <a:rPr lang="de-DE" sz="1200" b="1" dirty="0" err="1">
              <a:solidFill>
                <a:srgbClr val="000099"/>
              </a:solidFill>
            </a:rPr>
            <a:t>Docs</a:t>
          </a:r>
          <a:r>
            <a:rPr lang="de-DE" sz="1200" b="1" dirty="0">
              <a:solidFill>
                <a:srgbClr val="000099"/>
              </a:solidFill>
            </a:rPr>
            <a:t>. 27+28), Sensors</a:t>
          </a:r>
          <a:r>
            <a:rPr lang="de-DE" sz="1200" b="1" dirty="0">
              <a:solidFill>
                <a:srgbClr val="FF0000"/>
              </a:solidFill>
            </a:rPr>
            <a:t>*</a:t>
          </a:r>
          <a:r>
            <a:rPr lang="de-DE" sz="1200" b="1" dirty="0">
              <a:solidFill>
                <a:srgbClr val="000099"/>
              </a:solidFill>
            </a:rPr>
            <a:t> (Doc. 37), </a:t>
          </a:r>
          <a:r>
            <a:rPr lang="de-DE" sz="1200" b="1" dirty="0" err="1">
              <a:solidFill>
                <a:srgbClr val="000099"/>
              </a:solidFill>
            </a:rPr>
            <a:t>Packaging</a:t>
          </a:r>
          <a:r>
            <a:rPr lang="de-DE" sz="1200" b="1" dirty="0">
              <a:solidFill>
                <a:srgbClr val="000099"/>
              </a:solidFill>
            </a:rPr>
            <a:t> Machinery (</a:t>
          </a:r>
          <a:r>
            <a:rPr lang="de-DE" sz="1200" b="1" dirty="0" err="1">
              <a:solidFill>
                <a:srgbClr val="000099"/>
              </a:solidFill>
            </a:rPr>
            <a:t>new</a:t>
          </a:r>
          <a:r>
            <a:rPr lang="de-DE" sz="1200" b="1" dirty="0">
              <a:solidFill>
                <a:srgbClr val="000099"/>
              </a:solidFill>
            </a:rPr>
            <a:t> Doc. 46)</a:t>
          </a:r>
        </a:p>
      </dgm:t>
    </dgm:pt>
    <dgm:pt modelId="{5994B0F1-6F92-4E3B-B7E1-7FD16A4F0E08}" type="parTrans" cxnId="{499CEE6F-8CB5-44EC-804E-CC826AB1C48A}">
      <dgm:prSet/>
      <dgm:spPr/>
      <dgm:t>
        <a:bodyPr/>
        <a:lstStyle/>
        <a:p>
          <a:endParaRPr lang="de-DE"/>
        </a:p>
      </dgm:t>
    </dgm:pt>
    <dgm:pt modelId="{66499AE0-0167-426E-B184-E06A60BD1DF9}" type="sibTrans" cxnId="{499CEE6F-8CB5-44EC-804E-CC826AB1C48A}">
      <dgm:prSet/>
      <dgm:spPr/>
      <dgm:t>
        <a:bodyPr/>
        <a:lstStyle/>
        <a:p>
          <a:endParaRPr lang="de-DE"/>
        </a:p>
      </dgm:t>
    </dgm:pt>
    <dgm:pt modelId="{7398E96E-E61C-4FB7-BB6F-B262BEEA451C}">
      <dgm:prSet phldrT="[Text]" custT="1"/>
      <dgm:spPr/>
      <dgm:t>
        <a:bodyPr/>
        <a:lstStyle/>
        <a:p>
          <a:r>
            <a:rPr lang="de-DE" sz="1200" b="1" dirty="0">
              <a:solidFill>
                <a:srgbClr val="000099"/>
              </a:solidFill>
            </a:rPr>
            <a:t>Fish Processing (</a:t>
          </a:r>
          <a:r>
            <a:rPr lang="de-DE" sz="1200" b="1" dirty="0" err="1">
              <a:solidFill>
                <a:srgbClr val="000099"/>
              </a:solidFill>
            </a:rPr>
            <a:t>new</a:t>
          </a:r>
          <a:r>
            <a:rPr lang="de-DE" sz="1200" b="1" dirty="0">
              <a:solidFill>
                <a:srgbClr val="000099"/>
              </a:solidFill>
            </a:rPr>
            <a:t> Doc. 49), </a:t>
          </a:r>
          <a:r>
            <a:rPr lang="de-DE" sz="1200" b="1" dirty="0" err="1">
              <a:solidFill>
                <a:srgbClr val="000099"/>
              </a:solidFill>
            </a:rPr>
            <a:t>Cleaning</a:t>
          </a:r>
          <a:r>
            <a:rPr lang="de-DE" sz="1200" b="1" dirty="0">
              <a:solidFill>
                <a:srgbClr val="000099"/>
              </a:solidFill>
            </a:rPr>
            <a:t> Validation Principles (Doc. 45</a:t>
          </a:r>
          <a:r>
            <a:rPr lang="de-DE" sz="1200" dirty="0">
              <a:solidFill>
                <a:srgbClr val="000099"/>
              </a:solidFill>
            </a:rPr>
            <a:t>), </a:t>
          </a:r>
          <a:r>
            <a:rPr lang="de-DE" sz="1200" b="1" dirty="0">
              <a:solidFill>
                <a:srgbClr val="000099"/>
              </a:solidFill>
            </a:rPr>
            <a:t>Air Handling (Doc. 47), </a:t>
          </a:r>
          <a:r>
            <a:rPr lang="de-DE" sz="1200" b="1" dirty="0" err="1">
              <a:solidFill>
                <a:srgbClr val="000099"/>
              </a:solidFill>
            </a:rPr>
            <a:t>Heat</a:t>
          </a:r>
          <a:r>
            <a:rPr lang="de-DE" sz="1200" b="1" dirty="0">
              <a:solidFill>
                <a:srgbClr val="000099"/>
              </a:solidFill>
            </a:rPr>
            <a:t> Treatment</a:t>
          </a:r>
          <a:r>
            <a:rPr lang="de-DE" sz="1200" b="1" dirty="0">
              <a:solidFill>
                <a:srgbClr val="FF0000"/>
              </a:solidFill>
            </a:rPr>
            <a:t>*</a:t>
          </a:r>
          <a:r>
            <a:rPr lang="de-DE" sz="1200" b="1" dirty="0">
              <a:solidFill>
                <a:srgbClr val="000099"/>
              </a:solidFill>
            </a:rPr>
            <a:t> (Doc. 1+6), Rotary </a:t>
          </a:r>
          <a:r>
            <a:rPr lang="de-DE" sz="1200" b="1" dirty="0" err="1">
              <a:solidFill>
                <a:srgbClr val="000099"/>
              </a:solidFill>
            </a:rPr>
            <a:t>Valves</a:t>
          </a:r>
          <a:r>
            <a:rPr lang="de-DE" sz="1200" b="1" dirty="0">
              <a:solidFill>
                <a:srgbClr val="000099"/>
              </a:solidFill>
            </a:rPr>
            <a:t> </a:t>
          </a:r>
          <a:r>
            <a:rPr lang="de-DE" sz="1200" b="1" dirty="0" err="1">
              <a:solidFill>
                <a:srgbClr val="000099"/>
              </a:solidFill>
            </a:rPr>
            <a:t>for</a:t>
          </a:r>
          <a:r>
            <a:rPr lang="de-DE" sz="1200" b="1" dirty="0">
              <a:solidFill>
                <a:srgbClr val="000099"/>
              </a:solidFill>
            </a:rPr>
            <a:t> Dry Materials</a:t>
          </a:r>
          <a:r>
            <a:rPr lang="de-DE" sz="1200" b="1" dirty="0">
              <a:solidFill>
                <a:srgbClr val="FF0000"/>
              </a:solidFill>
            </a:rPr>
            <a:t>* </a:t>
          </a:r>
          <a:r>
            <a:rPr lang="de-DE" sz="1200" b="1" dirty="0">
              <a:solidFill>
                <a:srgbClr val="000099"/>
              </a:solidFill>
            </a:rPr>
            <a:t>(Doc. 38)</a:t>
          </a:r>
          <a:endParaRPr lang="de-DE" sz="1200" dirty="0">
            <a:solidFill>
              <a:srgbClr val="000099"/>
            </a:solidFill>
          </a:endParaRPr>
        </a:p>
      </dgm:t>
    </dgm:pt>
    <dgm:pt modelId="{99FD6F84-5BF7-466A-A3D2-8CD68428EC8A}" type="parTrans" cxnId="{3B825F84-92D0-475A-AD6E-5B77565AC682}">
      <dgm:prSet/>
      <dgm:spPr/>
      <dgm:t>
        <a:bodyPr/>
        <a:lstStyle/>
        <a:p>
          <a:endParaRPr lang="de-DE"/>
        </a:p>
      </dgm:t>
    </dgm:pt>
    <dgm:pt modelId="{9A41B7B5-0A16-4D12-8D71-F09125A2B571}" type="sibTrans" cxnId="{3B825F84-92D0-475A-AD6E-5B77565AC682}">
      <dgm:prSet/>
      <dgm:spPr/>
      <dgm:t>
        <a:bodyPr/>
        <a:lstStyle/>
        <a:p>
          <a:endParaRPr lang="de-DE"/>
        </a:p>
      </dgm:t>
    </dgm:pt>
    <dgm:pt modelId="{1D19FA68-2A1A-4B95-993E-1BA1CC7B4FD0}" type="pres">
      <dgm:prSet presAssocID="{F53DE868-0A50-4A2F-AF28-FB955E9EA175}" presName="linearFlow" presStyleCnt="0">
        <dgm:presLayoutVars>
          <dgm:dir/>
          <dgm:animLvl val="lvl"/>
          <dgm:resizeHandles val="exact"/>
        </dgm:presLayoutVars>
      </dgm:prSet>
      <dgm:spPr/>
      <dgm:t>
        <a:bodyPr/>
        <a:lstStyle/>
        <a:p>
          <a:endParaRPr lang="de-DE"/>
        </a:p>
      </dgm:t>
    </dgm:pt>
    <dgm:pt modelId="{ECDF3A67-A89A-4B74-B067-56BB57002E00}" type="pres">
      <dgm:prSet presAssocID="{313C001A-D08A-4B75-8313-FB4F1DE7065B}" presName="composite" presStyleCnt="0"/>
      <dgm:spPr/>
    </dgm:pt>
    <dgm:pt modelId="{814AEDFF-BC4B-4FA4-B703-065F86ED823B}" type="pres">
      <dgm:prSet presAssocID="{313C001A-D08A-4B75-8313-FB4F1DE7065B}" presName="parentText" presStyleLbl="alignNode1" presStyleIdx="0" presStyleCnt="5">
        <dgm:presLayoutVars>
          <dgm:chMax val="1"/>
          <dgm:bulletEnabled val="1"/>
        </dgm:presLayoutVars>
      </dgm:prSet>
      <dgm:spPr/>
      <dgm:t>
        <a:bodyPr/>
        <a:lstStyle/>
        <a:p>
          <a:endParaRPr lang="de-DE"/>
        </a:p>
      </dgm:t>
    </dgm:pt>
    <dgm:pt modelId="{B1B45B73-04C8-460E-AE37-D76BCE32CCD6}" type="pres">
      <dgm:prSet presAssocID="{313C001A-D08A-4B75-8313-FB4F1DE7065B}" presName="descendantText" presStyleLbl="alignAcc1" presStyleIdx="0" presStyleCnt="5">
        <dgm:presLayoutVars>
          <dgm:bulletEnabled val="1"/>
        </dgm:presLayoutVars>
      </dgm:prSet>
      <dgm:spPr/>
      <dgm:t>
        <a:bodyPr/>
        <a:lstStyle/>
        <a:p>
          <a:endParaRPr lang="de-DE"/>
        </a:p>
      </dgm:t>
    </dgm:pt>
    <dgm:pt modelId="{57694084-B5EC-4B6D-90CB-2A6B18E2A5A5}" type="pres">
      <dgm:prSet presAssocID="{C9A0F020-DD8A-4950-B5D9-C90A4DCBB435}" presName="sp" presStyleCnt="0"/>
      <dgm:spPr/>
    </dgm:pt>
    <dgm:pt modelId="{E836335A-4215-49E8-AC49-7DC43BDD6564}" type="pres">
      <dgm:prSet presAssocID="{546CD1A3-DBC0-401C-B460-13BA5A3E194E}" presName="composite" presStyleCnt="0"/>
      <dgm:spPr/>
    </dgm:pt>
    <dgm:pt modelId="{CC9DCA1A-955C-4E96-97F7-1C10801ECD44}" type="pres">
      <dgm:prSet presAssocID="{546CD1A3-DBC0-401C-B460-13BA5A3E194E}" presName="parentText" presStyleLbl="alignNode1" presStyleIdx="1" presStyleCnt="5">
        <dgm:presLayoutVars>
          <dgm:chMax val="1"/>
          <dgm:bulletEnabled val="1"/>
        </dgm:presLayoutVars>
      </dgm:prSet>
      <dgm:spPr/>
      <dgm:t>
        <a:bodyPr/>
        <a:lstStyle/>
        <a:p>
          <a:endParaRPr lang="de-DE"/>
        </a:p>
      </dgm:t>
    </dgm:pt>
    <dgm:pt modelId="{0BC16DB4-EBBA-4202-855B-A0672546198C}" type="pres">
      <dgm:prSet presAssocID="{546CD1A3-DBC0-401C-B460-13BA5A3E194E}" presName="descendantText" presStyleLbl="alignAcc1" presStyleIdx="1" presStyleCnt="5">
        <dgm:presLayoutVars>
          <dgm:bulletEnabled val="1"/>
        </dgm:presLayoutVars>
      </dgm:prSet>
      <dgm:spPr/>
      <dgm:t>
        <a:bodyPr/>
        <a:lstStyle/>
        <a:p>
          <a:endParaRPr lang="de-DE"/>
        </a:p>
      </dgm:t>
    </dgm:pt>
    <dgm:pt modelId="{CBA3E598-D6E5-4299-9A21-5CA7B0BA5A14}" type="pres">
      <dgm:prSet presAssocID="{2EA3671A-0A26-454F-8408-8D4C80EB6601}" presName="sp" presStyleCnt="0"/>
      <dgm:spPr/>
    </dgm:pt>
    <dgm:pt modelId="{B8D5F41B-904C-4DFE-8734-6E3BBDB45E86}" type="pres">
      <dgm:prSet presAssocID="{C021F47D-C56A-4D36-B342-4535A44413D6}" presName="composite" presStyleCnt="0"/>
      <dgm:spPr/>
    </dgm:pt>
    <dgm:pt modelId="{24D9D516-DD5B-4819-850E-3AFB6F76C5A7}" type="pres">
      <dgm:prSet presAssocID="{C021F47D-C56A-4D36-B342-4535A44413D6}" presName="parentText" presStyleLbl="alignNode1" presStyleIdx="2" presStyleCnt="5">
        <dgm:presLayoutVars>
          <dgm:chMax val="1"/>
          <dgm:bulletEnabled val="1"/>
        </dgm:presLayoutVars>
      </dgm:prSet>
      <dgm:spPr/>
      <dgm:t>
        <a:bodyPr/>
        <a:lstStyle/>
        <a:p>
          <a:endParaRPr lang="de-DE"/>
        </a:p>
      </dgm:t>
    </dgm:pt>
    <dgm:pt modelId="{AB5BEB15-605D-4BD2-A6C0-BCA1102A0836}" type="pres">
      <dgm:prSet presAssocID="{C021F47D-C56A-4D36-B342-4535A44413D6}" presName="descendantText" presStyleLbl="alignAcc1" presStyleIdx="2" presStyleCnt="5" custScaleY="148621">
        <dgm:presLayoutVars>
          <dgm:bulletEnabled val="1"/>
        </dgm:presLayoutVars>
      </dgm:prSet>
      <dgm:spPr/>
      <dgm:t>
        <a:bodyPr/>
        <a:lstStyle/>
        <a:p>
          <a:endParaRPr lang="de-DE"/>
        </a:p>
      </dgm:t>
    </dgm:pt>
    <dgm:pt modelId="{97D5BEA2-591C-438D-93B4-36F4FC81DA80}" type="pres">
      <dgm:prSet presAssocID="{B2126518-B002-46BD-BFF6-885406D48EF3}" presName="sp" presStyleCnt="0"/>
      <dgm:spPr/>
    </dgm:pt>
    <dgm:pt modelId="{BC707D32-107F-4CA5-95FA-E2F87832C226}" type="pres">
      <dgm:prSet presAssocID="{ED12FE9F-29C9-4117-B481-40A6F2A3E9D3}" presName="composite" presStyleCnt="0"/>
      <dgm:spPr/>
    </dgm:pt>
    <dgm:pt modelId="{90658368-0D8D-42B8-ABA8-ADE113754C10}" type="pres">
      <dgm:prSet presAssocID="{ED12FE9F-29C9-4117-B481-40A6F2A3E9D3}" presName="parentText" presStyleLbl="alignNode1" presStyleIdx="3" presStyleCnt="5">
        <dgm:presLayoutVars>
          <dgm:chMax val="1"/>
          <dgm:bulletEnabled val="1"/>
        </dgm:presLayoutVars>
      </dgm:prSet>
      <dgm:spPr/>
      <dgm:t>
        <a:bodyPr/>
        <a:lstStyle/>
        <a:p>
          <a:endParaRPr lang="de-DE"/>
        </a:p>
      </dgm:t>
    </dgm:pt>
    <dgm:pt modelId="{4F66F6A7-6D22-4A01-A71E-7B5C8E84654D}" type="pres">
      <dgm:prSet presAssocID="{ED12FE9F-29C9-4117-B481-40A6F2A3E9D3}" presName="descendantText" presStyleLbl="alignAcc1" presStyleIdx="3" presStyleCnt="5">
        <dgm:presLayoutVars>
          <dgm:bulletEnabled val="1"/>
        </dgm:presLayoutVars>
      </dgm:prSet>
      <dgm:spPr/>
      <dgm:t>
        <a:bodyPr/>
        <a:lstStyle/>
        <a:p>
          <a:endParaRPr lang="de-DE"/>
        </a:p>
      </dgm:t>
    </dgm:pt>
    <dgm:pt modelId="{5A984A16-A24C-4D65-9866-E8A09718A934}" type="pres">
      <dgm:prSet presAssocID="{D90E4F7E-C9B9-448C-89BA-1B853DFC6856}" presName="sp" presStyleCnt="0"/>
      <dgm:spPr/>
    </dgm:pt>
    <dgm:pt modelId="{FDAB31ED-0DD4-43E2-9FA0-4BCB9FD381D1}" type="pres">
      <dgm:prSet presAssocID="{2E5465B9-125D-41DA-87F7-A9DD12427982}" presName="composite" presStyleCnt="0"/>
      <dgm:spPr/>
    </dgm:pt>
    <dgm:pt modelId="{038E8A93-E489-4DC4-88F1-4D6612A535F3}" type="pres">
      <dgm:prSet presAssocID="{2E5465B9-125D-41DA-87F7-A9DD12427982}" presName="parentText" presStyleLbl="alignNode1" presStyleIdx="4" presStyleCnt="5" custLinFactNeighborY="-5814">
        <dgm:presLayoutVars>
          <dgm:chMax val="1"/>
          <dgm:bulletEnabled val="1"/>
        </dgm:presLayoutVars>
      </dgm:prSet>
      <dgm:spPr/>
      <dgm:t>
        <a:bodyPr/>
        <a:lstStyle/>
        <a:p>
          <a:endParaRPr lang="de-DE"/>
        </a:p>
      </dgm:t>
    </dgm:pt>
    <dgm:pt modelId="{856BE2BB-9925-44F4-8018-3EF819F767A2}" type="pres">
      <dgm:prSet presAssocID="{2E5465B9-125D-41DA-87F7-A9DD12427982}" presName="descendantText" presStyleLbl="alignAcc1" presStyleIdx="4" presStyleCnt="5" custLinFactNeighborX="1270" custLinFactNeighborY="-8071">
        <dgm:presLayoutVars>
          <dgm:bulletEnabled val="1"/>
        </dgm:presLayoutVars>
      </dgm:prSet>
      <dgm:spPr/>
      <dgm:t>
        <a:bodyPr/>
        <a:lstStyle/>
        <a:p>
          <a:endParaRPr lang="de-DE"/>
        </a:p>
      </dgm:t>
    </dgm:pt>
  </dgm:ptLst>
  <dgm:cxnLst>
    <dgm:cxn modelId="{31A06857-A2A9-42FF-9110-E00B8314B7FF}" type="presOf" srcId="{7398E96E-E61C-4FB7-BB6F-B262BEEA451C}" destId="{856BE2BB-9925-44F4-8018-3EF819F767A2}" srcOrd="0" destOrd="0" presId="urn:microsoft.com/office/officeart/2005/8/layout/chevron2"/>
    <dgm:cxn modelId="{152A526A-300B-4BEB-8189-E04EF5A1AA4E}" type="presOf" srcId="{ED12FE9F-29C9-4117-B481-40A6F2A3E9D3}" destId="{90658368-0D8D-42B8-ABA8-ADE113754C10}" srcOrd="0" destOrd="0" presId="urn:microsoft.com/office/officeart/2005/8/layout/chevron2"/>
    <dgm:cxn modelId="{3B825F84-92D0-475A-AD6E-5B77565AC682}" srcId="{2E5465B9-125D-41DA-87F7-A9DD12427982}" destId="{7398E96E-E61C-4FB7-BB6F-B262BEEA451C}" srcOrd="0" destOrd="0" parTransId="{99FD6F84-5BF7-466A-A3D2-8CD68428EC8A}" sibTransId="{9A41B7B5-0A16-4D12-8D71-F09125A2B571}"/>
    <dgm:cxn modelId="{BBF1A0A1-F014-4A76-A876-4E319F115853}" type="presOf" srcId="{8428A253-10B5-48A4-A0B8-E15995ACE038}" destId="{B1B45B73-04C8-460E-AE37-D76BCE32CCD6}" srcOrd="0" destOrd="0" presId="urn:microsoft.com/office/officeart/2005/8/layout/chevron2"/>
    <dgm:cxn modelId="{776FB2B1-3501-4EF6-BBF9-AC33E1A284A1}" type="presOf" srcId="{81848EB4-F420-4363-A759-CEA67915E45F}" destId="{AB5BEB15-605D-4BD2-A6C0-BCA1102A0836}" srcOrd="0" destOrd="0" presId="urn:microsoft.com/office/officeart/2005/8/layout/chevron2"/>
    <dgm:cxn modelId="{58837B5E-AD45-4FAF-8183-8AA5D4390EFD}" srcId="{F53DE868-0A50-4A2F-AF28-FB955E9EA175}" destId="{C021F47D-C56A-4D36-B342-4535A44413D6}" srcOrd="2" destOrd="0" parTransId="{609DF3D1-4466-4D24-A831-DCFDDB6AC941}" sibTransId="{B2126518-B002-46BD-BFF6-885406D48EF3}"/>
    <dgm:cxn modelId="{472747B8-0A11-427B-92B9-B6A08166E2CA}" srcId="{F53DE868-0A50-4A2F-AF28-FB955E9EA175}" destId="{ED12FE9F-29C9-4117-B481-40A6F2A3E9D3}" srcOrd="3" destOrd="0" parTransId="{567C5855-4EE2-4504-B597-FF666B7B097F}" sibTransId="{D90E4F7E-C9B9-448C-89BA-1B853DFC6856}"/>
    <dgm:cxn modelId="{CAE3337E-5BEA-42C8-936F-DC57472FDE67}" srcId="{F53DE868-0A50-4A2F-AF28-FB955E9EA175}" destId="{2E5465B9-125D-41DA-87F7-A9DD12427982}" srcOrd="4" destOrd="0" parTransId="{4E0DEB11-3FAF-44A0-AC86-0307FDC7208E}" sibTransId="{F9180FBF-D7FA-4732-9825-AC6E890DECB0}"/>
    <dgm:cxn modelId="{384B7073-4B41-43FE-8AC0-93B4D43E966E}" srcId="{313C001A-D08A-4B75-8313-FB4F1DE7065B}" destId="{8428A253-10B5-48A4-A0B8-E15995ACE038}" srcOrd="0" destOrd="0" parTransId="{AF180216-1944-4396-B3FB-59C249946A2F}" sibTransId="{5150F9F0-E74C-4352-80C6-1E6704D5A62C}"/>
    <dgm:cxn modelId="{B947D705-94FD-4D22-A2A2-BB88F3345B20}" srcId="{F53DE868-0A50-4A2F-AF28-FB955E9EA175}" destId="{546CD1A3-DBC0-401C-B460-13BA5A3E194E}" srcOrd="1" destOrd="0" parTransId="{C90F9625-B772-4440-9ABD-C6E14ACA851F}" sibTransId="{2EA3671A-0A26-454F-8408-8D4C80EB6601}"/>
    <dgm:cxn modelId="{022EE247-ADA0-4D6F-92E8-3B4492596849}" type="presOf" srcId="{77C92554-AAC1-4D60-8755-0163222B1848}" destId="{4F66F6A7-6D22-4A01-A71E-7B5C8E84654D}" srcOrd="0" destOrd="0" presId="urn:microsoft.com/office/officeart/2005/8/layout/chevron2"/>
    <dgm:cxn modelId="{2FE99FCF-57E9-4E6F-BFDA-E27A60CAFE42}" srcId="{F53DE868-0A50-4A2F-AF28-FB955E9EA175}" destId="{313C001A-D08A-4B75-8313-FB4F1DE7065B}" srcOrd="0" destOrd="0" parTransId="{EADA2F3D-6F2E-4072-8D7D-345CC884BE4E}" sibTransId="{C9A0F020-DD8A-4950-B5D9-C90A4DCBB435}"/>
    <dgm:cxn modelId="{3FD06858-293F-43DB-A148-5A6983CD414D}" type="presOf" srcId="{C021F47D-C56A-4D36-B342-4535A44413D6}" destId="{24D9D516-DD5B-4819-850E-3AFB6F76C5A7}" srcOrd="0" destOrd="0" presId="urn:microsoft.com/office/officeart/2005/8/layout/chevron2"/>
    <dgm:cxn modelId="{03FDEAC8-FF95-4072-8131-751E228728CF}" srcId="{C021F47D-C56A-4D36-B342-4535A44413D6}" destId="{81848EB4-F420-4363-A759-CEA67915E45F}" srcOrd="0" destOrd="0" parTransId="{FC79F9E2-9B99-4F30-966F-BBD63CE8464D}" sibTransId="{14240A18-805B-4394-9A19-EF3B658D0924}"/>
    <dgm:cxn modelId="{48C21666-924E-4A41-9CE9-E8A00990C651}" type="presOf" srcId="{313C001A-D08A-4B75-8313-FB4F1DE7065B}" destId="{814AEDFF-BC4B-4FA4-B703-065F86ED823B}" srcOrd="0" destOrd="0" presId="urn:microsoft.com/office/officeart/2005/8/layout/chevron2"/>
    <dgm:cxn modelId="{F4C31DBE-C2F0-47DC-A43D-06657AFE2E5B}" type="presOf" srcId="{2E5465B9-125D-41DA-87F7-A9DD12427982}" destId="{038E8A93-E489-4DC4-88F1-4D6612A535F3}" srcOrd="0" destOrd="0" presId="urn:microsoft.com/office/officeart/2005/8/layout/chevron2"/>
    <dgm:cxn modelId="{AB2CC898-D47D-4C6B-90C1-B9232BD58CAC}" type="presOf" srcId="{F53DE868-0A50-4A2F-AF28-FB955E9EA175}" destId="{1D19FA68-2A1A-4B95-993E-1BA1CC7B4FD0}" srcOrd="0" destOrd="0" presId="urn:microsoft.com/office/officeart/2005/8/layout/chevron2"/>
    <dgm:cxn modelId="{5A23B59F-76B1-4E2C-9EED-20627F466EB2}" type="presOf" srcId="{BA2B3495-85FC-45BB-999F-8F7406A94BD8}" destId="{0BC16DB4-EBBA-4202-855B-A0672546198C}" srcOrd="0" destOrd="0" presId="urn:microsoft.com/office/officeart/2005/8/layout/chevron2"/>
    <dgm:cxn modelId="{845CB40B-EB2B-4700-955E-785D7C028283}" type="presOf" srcId="{546CD1A3-DBC0-401C-B460-13BA5A3E194E}" destId="{CC9DCA1A-955C-4E96-97F7-1C10801ECD44}" srcOrd="0" destOrd="0" presId="urn:microsoft.com/office/officeart/2005/8/layout/chevron2"/>
    <dgm:cxn modelId="{1BB026AA-A38E-4A5E-9048-F9228A59D31A}" srcId="{546CD1A3-DBC0-401C-B460-13BA5A3E194E}" destId="{BA2B3495-85FC-45BB-999F-8F7406A94BD8}" srcOrd="0" destOrd="0" parTransId="{EA7A3590-835C-4D55-9EB0-75A68054A7CB}" sibTransId="{97D37529-7791-49F2-86BC-82CD7E73B18E}"/>
    <dgm:cxn modelId="{499CEE6F-8CB5-44EC-804E-CC826AB1C48A}" srcId="{ED12FE9F-29C9-4117-B481-40A6F2A3E9D3}" destId="{77C92554-AAC1-4D60-8755-0163222B1848}" srcOrd="0" destOrd="0" parTransId="{5994B0F1-6F92-4E3B-B7E1-7FD16A4F0E08}" sibTransId="{66499AE0-0167-426E-B184-E06A60BD1DF9}"/>
    <dgm:cxn modelId="{4BE7A548-47D7-4ABE-BADA-F7A39F585260}" type="presParOf" srcId="{1D19FA68-2A1A-4B95-993E-1BA1CC7B4FD0}" destId="{ECDF3A67-A89A-4B74-B067-56BB57002E00}" srcOrd="0" destOrd="0" presId="urn:microsoft.com/office/officeart/2005/8/layout/chevron2"/>
    <dgm:cxn modelId="{D71219D7-6B07-4280-ACD0-9DE1A7120814}" type="presParOf" srcId="{ECDF3A67-A89A-4B74-B067-56BB57002E00}" destId="{814AEDFF-BC4B-4FA4-B703-065F86ED823B}" srcOrd="0" destOrd="0" presId="urn:microsoft.com/office/officeart/2005/8/layout/chevron2"/>
    <dgm:cxn modelId="{16F1C661-A313-4C44-84A5-6FB9E374C545}" type="presParOf" srcId="{ECDF3A67-A89A-4B74-B067-56BB57002E00}" destId="{B1B45B73-04C8-460E-AE37-D76BCE32CCD6}" srcOrd="1" destOrd="0" presId="urn:microsoft.com/office/officeart/2005/8/layout/chevron2"/>
    <dgm:cxn modelId="{0C18F1F7-8BAD-4710-9E2E-35792D344141}" type="presParOf" srcId="{1D19FA68-2A1A-4B95-993E-1BA1CC7B4FD0}" destId="{57694084-B5EC-4B6D-90CB-2A6B18E2A5A5}" srcOrd="1" destOrd="0" presId="urn:microsoft.com/office/officeart/2005/8/layout/chevron2"/>
    <dgm:cxn modelId="{8FA7CD99-1680-4F1A-9CC0-D269943624FD}" type="presParOf" srcId="{1D19FA68-2A1A-4B95-993E-1BA1CC7B4FD0}" destId="{E836335A-4215-49E8-AC49-7DC43BDD6564}" srcOrd="2" destOrd="0" presId="urn:microsoft.com/office/officeart/2005/8/layout/chevron2"/>
    <dgm:cxn modelId="{54874C0A-7F9A-41F7-9DE0-A9791963A73A}" type="presParOf" srcId="{E836335A-4215-49E8-AC49-7DC43BDD6564}" destId="{CC9DCA1A-955C-4E96-97F7-1C10801ECD44}" srcOrd="0" destOrd="0" presId="urn:microsoft.com/office/officeart/2005/8/layout/chevron2"/>
    <dgm:cxn modelId="{5244C668-B55E-4353-86EA-B368CD7449A4}" type="presParOf" srcId="{E836335A-4215-49E8-AC49-7DC43BDD6564}" destId="{0BC16DB4-EBBA-4202-855B-A0672546198C}" srcOrd="1" destOrd="0" presId="urn:microsoft.com/office/officeart/2005/8/layout/chevron2"/>
    <dgm:cxn modelId="{3B3741BF-5120-430D-A253-3FC51A3E8B0E}" type="presParOf" srcId="{1D19FA68-2A1A-4B95-993E-1BA1CC7B4FD0}" destId="{CBA3E598-D6E5-4299-9A21-5CA7B0BA5A14}" srcOrd="3" destOrd="0" presId="urn:microsoft.com/office/officeart/2005/8/layout/chevron2"/>
    <dgm:cxn modelId="{DF5D7171-9432-4F1D-9339-80699E8C6AA1}" type="presParOf" srcId="{1D19FA68-2A1A-4B95-993E-1BA1CC7B4FD0}" destId="{B8D5F41B-904C-4DFE-8734-6E3BBDB45E86}" srcOrd="4" destOrd="0" presId="urn:microsoft.com/office/officeart/2005/8/layout/chevron2"/>
    <dgm:cxn modelId="{0A905C19-AB27-4F0B-963B-F9E20AE0047F}" type="presParOf" srcId="{B8D5F41B-904C-4DFE-8734-6E3BBDB45E86}" destId="{24D9D516-DD5B-4819-850E-3AFB6F76C5A7}" srcOrd="0" destOrd="0" presId="urn:microsoft.com/office/officeart/2005/8/layout/chevron2"/>
    <dgm:cxn modelId="{0B51464E-BED3-4A40-95B6-F27BBC20EB35}" type="presParOf" srcId="{B8D5F41B-904C-4DFE-8734-6E3BBDB45E86}" destId="{AB5BEB15-605D-4BD2-A6C0-BCA1102A0836}" srcOrd="1" destOrd="0" presId="urn:microsoft.com/office/officeart/2005/8/layout/chevron2"/>
    <dgm:cxn modelId="{0D72E089-B71D-4623-BC0A-04DEA438D6BC}" type="presParOf" srcId="{1D19FA68-2A1A-4B95-993E-1BA1CC7B4FD0}" destId="{97D5BEA2-591C-438D-93B4-36F4FC81DA80}" srcOrd="5" destOrd="0" presId="urn:microsoft.com/office/officeart/2005/8/layout/chevron2"/>
    <dgm:cxn modelId="{614D84AA-5EB2-49B0-B6B9-DD0D0576CEC0}" type="presParOf" srcId="{1D19FA68-2A1A-4B95-993E-1BA1CC7B4FD0}" destId="{BC707D32-107F-4CA5-95FA-E2F87832C226}" srcOrd="6" destOrd="0" presId="urn:microsoft.com/office/officeart/2005/8/layout/chevron2"/>
    <dgm:cxn modelId="{7D9F70AB-ACDE-4845-8F39-BE549ED19AB1}" type="presParOf" srcId="{BC707D32-107F-4CA5-95FA-E2F87832C226}" destId="{90658368-0D8D-42B8-ABA8-ADE113754C10}" srcOrd="0" destOrd="0" presId="urn:microsoft.com/office/officeart/2005/8/layout/chevron2"/>
    <dgm:cxn modelId="{8A748C86-7FB7-484D-A57B-DF635A539F74}" type="presParOf" srcId="{BC707D32-107F-4CA5-95FA-E2F87832C226}" destId="{4F66F6A7-6D22-4A01-A71E-7B5C8E84654D}" srcOrd="1" destOrd="0" presId="urn:microsoft.com/office/officeart/2005/8/layout/chevron2"/>
    <dgm:cxn modelId="{411CEF81-783C-47C9-8ACF-34245D24A9DE}" type="presParOf" srcId="{1D19FA68-2A1A-4B95-993E-1BA1CC7B4FD0}" destId="{5A984A16-A24C-4D65-9866-E8A09718A934}" srcOrd="7" destOrd="0" presId="urn:microsoft.com/office/officeart/2005/8/layout/chevron2"/>
    <dgm:cxn modelId="{34CB4D56-2859-475F-918C-F38F7C64C45F}" type="presParOf" srcId="{1D19FA68-2A1A-4B95-993E-1BA1CC7B4FD0}" destId="{FDAB31ED-0DD4-43E2-9FA0-4BCB9FD381D1}" srcOrd="8" destOrd="0" presId="urn:microsoft.com/office/officeart/2005/8/layout/chevron2"/>
    <dgm:cxn modelId="{86DA62FC-B137-4B90-8804-BCDAC2BC5444}" type="presParOf" srcId="{FDAB31ED-0DD4-43E2-9FA0-4BCB9FD381D1}" destId="{038E8A93-E489-4DC4-88F1-4D6612A535F3}" srcOrd="0" destOrd="0" presId="urn:microsoft.com/office/officeart/2005/8/layout/chevron2"/>
    <dgm:cxn modelId="{B98E4EF8-0656-4CCE-81B9-B538C8C8BE97}" type="presParOf" srcId="{FDAB31ED-0DD4-43E2-9FA0-4BCB9FD381D1}" destId="{856BE2BB-9925-44F4-8018-3EF819F767A2}"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2" y="0"/>
            <a:ext cx="2887663" cy="496888"/>
          </a:xfrm>
          <a:prstGeom prst="rect">
            <a:avLst/>
          </a:prstGeom>
          <a:noFill/>
          <a:ln w="9525">
            <a:noFill/>
            <a:miter lim="800000"/>
            <a:headEnd/>
            <a:tailEnd/>
          </a:ln>
        </p:spPr>
        <p:txBody>
          <a:bodyPr vert="horz" wrap="square" lIns="93380" tIns="46690" rIns="93380" bIns="46690" numCol="1" anchor="t" anchorCtr="0" compatLnSpc="1">
            <a:prstTxWarp prst="textNoShape">
              <a:avLst/>
            </a:prstTxWarp>
          </a:bodyPr>
          <a:lstStyle>
            <a:lvl1pPr defTabSz="934332" eaLnBrk="0" hangingPunct="0">
              <a:defRPr sz="1200">
                <a:cs typeface="+mn-cs"/>
              </a:defRPr>
            </a:lvl1pPr>
          </a:lstStyle>
          <a:p>
            <a:pPr>
              <a:defRPr/>
            </a:pPr>
            <a:endParaRPr lang="en-GB"/>
          </a:p>
        </p:txBody>
      </p:sp>
      <p:sp>
        <p:nvSpPr>
          <p:cNvPr id="4099" name="Rectangle 1027"/>
          <p:cNvSpPr>
            <a:spLocks noGrp="1" noChangeArrowheads="1"/>
          </p:cNvSpPr>
          <p:nvPr>
            <p:ph type="dt" sz="quarter" idx="1"/>
          </p:nvPr>
        </p:nvSpPr>
        <p:spPr bwMode="auto">
          <a:xfrm>
            <a:off x="3775077" y="0"/>
            <a:ext cx="2887663" cy="496888"/>
          </a:xfrm>
          <a:prstGeom prst="rect">
            <a:avLst/>
          </a:prstGeom>
          <a:noFill/>
          <a:ln w="9525">
            <a:noFill/>
            <a:miter lim="800000"/>
            <a:headEnd/>
            <a:tailEnd/>
          </a:ln>
        </p:spPr>
        <p:txBody>
          <a:bodyPr vert="horz" wrap="square" lIns="93380" tIns="46690" rIns="93380" bIns="46690" numCol="1" anchor="t" anchorCtr="0" compatLnSpc="1">
            <a:prstTxWarp prst="textNoShape">
              <a:avLst/>
            </a:prstTxWarp>
          </a:bodyPr>
          <a:lstStyle>
            <a:lvl1pPr algn="r" defTabSz="934332" eaLnBrk="0" hangingPunct="0">
              <a:defRPr sz="1200">
                <a:cs typeface="+mn-cs"/>
              </a:defRPr>
            </a:lvl1pPr>
          </a:lstStyle>
          <a:p>
            <a:pPr>
              <a:defRPr/>
            </a:pPr>
            <a:endParaRPr lang="en-GB"/>
          </a:p>
        </p:txBody>
      </p:sp>
      <p:sp>
        <p:nvSpPr>
          <p:cNvPr id="4100" name="Rectangle 1028"/>
          <p:cNvSpPr>
            <a:spLocks noGrp="1" noChangeArrowheads="1"/>
          </p:cNvSpPr>
          <p:nvPr>
            <p:ph type="ftr" sz="quarter" idx="2"/>
          </p:nvPr>
        </p:nvSpPr>
        <p:spPr bwMode="auto">
          <a:xfrm>
            <a:off x="2" y="9429750"/>
            <a:ext cx="2887663" cy="496888"/>
          </a:xfrm>
          <a:prstGeom prst="rect">
            <a:avLst/>
          </a:prstGeom>
          <a:noFill/>
          <a:ln w="9525">
            <a:noFill/>
            <a:miter lim="800000"/>
            <a:headEnd/>
            <a:tailEnd/>
          </a:ln>
        </p:spPr>
        <p:txBody>
          <a:bodyPr vert="horz" wrap="square" lIns="93380" tIns="46690" rIns="93380" bIns="46690" numCol="1" anchor="b" anchorCtr="0" compatLnSpc="1">
            <a:prstTxWarp prst="textNoShape">
              <a:avLst/>
            </a:prstTxWarp>
          </a:bodyPr>
          <a:lstStyle>
            <a:lvl1pPr defTabSz="934332" eaLnBrk="0" hangingPunct="0">
              <a:defRPr sz="1200">
                <a:cs typeface="+mn-cs"/>
              </a:defRPr>
            </a:lvl1pPr>
          </a:lstStyle>
          <a:p>
            <a:pPr>
              <a:defRPr/>
            </a:pPr>
            <a:endParaRPr lang="en-GB"/>
          </a:p>
        </p:txBody>
      </p:sp>
      <p:sp>
        <p:nvSpPr>
          <p:cNvPr id="4101" name="Rectangle 1029"/>
          <p:cNvSpPr>
            <a:spLocks noGrp="1" noChangeArrowheads="1"/>
          </p:cNvSpPr>
          <p:nvPr>
            <p:ph type="sldNum" sz="quarter" idx="3"/>
          </p:nvPr>
        </p:nvSpPr>
        <p:spPr bwMode="auto">
          <a:xfrm>
            <a:off x="3775077" y="9429750"/>
            <a:ext cx="2887663" cy="496888"/>
          </a:xfrm>
          <a:prstGeom prst="rect">
            <a:avLst/>
          </a:prstGeom>
          <a:noFill/>
          <a:ln w="9525">
            <a:noFill/>
            <a:miter lim="800000"/>
            <a:headEnd/>
            <a:tailEnd/>
          </a:ln>
        </p:spPr>
        <p:txBody>
          <a:bodyPr vert="horz" wrap="square" lIns="93380" tIns="46690" rIns="93380" bIns="46690" numCol="1" anchor="b" anchorCtr="0" compatLnSpc="1">
            <a:prstTxWarp prst="textNoShape">
              <a:avLst/>
            </a:prstTxWarp>
          </a:bodyPr>
          <a:lstStyle>
            <a:lvl1pPr algn="r" defTabSz="934332" eaLnBrk="0" hangingPunct="0">
              <a:defRPr sz="1200">
                <a:cs typeface="+mn-cs"/>
              </a:defRPr>
            </a:lvl1pPr>
          </a:lstStyle>
          <a:p>
            <a:pPr>
              <a:defRPr/>
            </a:pPr>
            <a:fld id="{79F58DAC-BDEE-4124-BDE1-A4705C6FF511}" type="slidenum">
              <a:rPr lang="en-GB"/>
              <a:pPr>
                <a:defRPr/>
              </a:pPr>
              <a:t>‹Nr.›</a:t>
            </a:fld>
            <a:endParaRPr lang="en-GB"/>
          </a:p>
        </p:txBody>
      </p:sp>
    </p:spTree>
    <p:extLst>
      <p:ext uri="{BB962C8B-B14F-4D97-AF65-F5344CB8AC3E}">
        <p14:creationId xmlns:p14="http://schemas.microsoft.com/office/powerpoint/2010/main" val="1661357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bwMode="auto">
          <a:xfrm>
            <a:off x="2" y="0"/>
            <a:ext cx="2887663" cy="496888"/>
          </a:xfrm>
          <a:prstGeom prst="rect">
            <a:avLst/>
          </a:prstGeom>
          <a:noFill/>
          <a:ln w="9525">
            <a:noFill/>
            <a:miter lim="800000"/>
            <a:headEnd/>
            <a:tailEnd/>
          </a:ln>
        </p:spPr>
        <p:txBody>
          <a:bodyPr vert="horz" wrap="square" lIns="93380" tIns="46690" rIns="93380" bIns="46690" numCol="1" anchor="t" anchorCtr="0" compatLnSpc="1">
            <a:prstTxWarp prst="textNoShape">
              <a:avLst/>
            </a:prstTxWarp>
          </a:bodyPr>
          <a:lstStyle>
            <a:lvl1pPr defTabSz="934332" eaLnBrk="0" hangingPunct="0">
              <a:defRPr sz="1200">
                <a:cs typeface="+mn-cs"/>
              </a:defRPr>
            </a:lvl1pPr>
          </a:lstStyle>
          <a:p>
            <a:pPr>
              <a:defRPr/>
            </a:pPr>
            <a:endParaRPr lang="de-DE"/>
          </a:p>
        </p:txBody>
      </p:sp>
      <p:sp>
        <p:nvSpPr>
          <p:cNvPr id="3" name="Datumsplatzhalter 2"/>
          <p:cNvSpPr>
            <a:spLocks noGrp="1"/>
          </p:cNvSpPr>
          <p:nvPr>
            <p:ph type="dt" idx="1"/>
          </p:nvPr>
        </p:nvSpPr>
        <p:spPr bwMode="auto">
          <a:xfrm>
            <a:off x="3773488" y="0"/>
            <a:ext cx="2887662" cy="496888"/>
          </a:xfrm>
          <a:prstGeom prst="rect">
            <a:avLst/>
          </a:prstGeom>
          <a:noFill/>
          <a:ln w="9525">
            <a:noFill/>
            <a:miter lim="800000"/>
            <a:headEnd/>
            <a:tailEnd/>
          </a:ln>
        </p:spPr>
        <p:txBody>
          <a:bodyPr vert="horz" wrap="square" lIns="93380" tIns="46690" rIns="93380" bIns="46690" numCol="1" anchor="t" anchorCtr="0" compatLnSpc="1">
            <a:prstTxWarp prst="textNoShape">
              <a:avLst/>
            </a:prstTxWarp>
          </a:bodyPr>
          <a:lstStyle>
            <a:lvl1pPr algn="r" defTabSz="934332" eaLnBrk="0" hangingPunct="0">
              <a:defRPr sz="1200">
                <a:cs typeface="+mn-cs"/>
              </a:defRPr>
            </a:lvl1pPr>
          </a:lstStyle>
          <a:p>
            <a:pPr>
              <a:defRPr/>
            </a:pPr>
            <a:fld id="{6E8BC13A-8760-466F-AC7F-D6D96C01358F}" type="datetimeFigureOut">
              <a:rPr lang="de-DE"/>
              <a:pPr>
                <a:defRPr/>
              </a:pPr>
              <a:t>08.01.2018</a:t>
            </a:fld>
            <a:endParaRPr lang="de-DE"/>
          </a:p>
        </p:txBody>
      </p:sp>
      <p:sp>
        <p:nvSpPr>
          <p:cNvPr id="4" name="Folienbildplatzhalt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87508" tIns="43754" rIns="87508" bIns="43754" rtlCol="0" anchor="ctr"/>
          <a:lstStyle/>
          <a:p>
            <a:pPr lvl="0"/>
            <a:endParaRPr lang="de-DE" noProof="0"/>
          </a:p>
        </p:txBody>
      </p:sp>
      <p:sp>
        <p:nvSpPr>
          <p:cNvPr id="5" name="Notizenplatzhalter 4"/>
          <p:cNvSpPr>
            <a:spLocks noGrp="1"/>
          </p:cNvSpPr>
          <p:nvPr>
            <p:ph type="body" sz="quarter" idx="3"/>
          </p:nvPr>
        </p:nvSpPr>
        <p:spPr bwMode="auto">
          <a:xfrm>
            <a:off x="666750" y="4714876"/>
            <a:ext cx="5329238" cy="4467225"/>
          </a:xfrm>
          <a:prstGeom prst="rect">
            <a:avLst/>
          </a:prstGeom>
          <a:noFill/>
          <a:ln w="9525">
            <a:noFill/>
            <a:miter lim="800000"/>
            <a:headEnd/>
            <a:tailEnd/>
          </a:ln>
        </p:spPr>
        <p:txBody>
          <a:bodyPr vert="horz" wrap="square" lIns="93380" tIns="46690" rIns="93380" bIns="4669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bwMode="auto">
          <a:xfrm>
            <a:off x="2" y="9428165"/>
            <a:ext cx="2887663" cy="496887"/>
          </a:xfrm>
          <a:prstGeom prst="rect">
            <a:avLst/>
          </a:prstGeom>
          <a:noFill/>
          <a:ln w="9525">
            <a:noFill/>
            <a:miter lim="800000"/>
            <a:headEnd/>
            <a:tailEnd/>
          </a:ln>
        </p:spPr>
        <p:txBody>
          <a:bodyPr vert="horz" wrap="square" lIns="93380" tIns="46690" rIns="93380" bIns="46690" numCol="1" anchor="b" anchorCtr="0" compatLnSpc="1">
            <a:prstTxWarp prst="textNoShape">
              <a:avLst/>
            </a:prstTxWarp>
          </a:bodyPr>
          <a:lstStyle>
            <a:lvl1pPr defTabSz="934332" eaLnBrk="0" hangingPunct="0">
              <a:defRPr sz="1200">
                <a:cs typeface="+mn-cs"/>
              </a:defRPr>
            </a:lvl1pPr>
          </a:lstStyle>
          <a:p>
            <a:pPr>
              <a:defRPr/>
            </a:pPr>
            <a:endParaRPr lang="de-DE"/>
          </a:p>
        </p:txBody>
      </p:sp>
      <p:sp>
        <p:nvSpPr>
          <p:cNvPr id="7" name="Foliennummernplatzhalter 6"/>
          <p:cNvSpPr>
            <a:spLocks noGrp="1"/>
          </p:cNvSpPr>
          <p:nvPr>
            <p:ph type="sldNum" sz="quarter" idx="5"/>
          </p:nvPr>
        </p:nvSpPr>
        <p:spPr bwMode="auto">
          <a:xfrm>
            <a:off x="3773488" y="9428165"/>
            <a:ext cx="2887662" cy="496887"/>
          </a:xfrm>
          <a:prstGeom prst="rect">
            <a:avLst/>
          </a:prstGeom>
          <a:noFill/>
          <a:ln w="9525">
            <a:noFill/>
            <a:miter lim="800000"/>
            <a:headEnd/>
            <a:tailEnd/>
          </a:ln>
        </p:spPr>
        <p:txBody>
          <a:bodyPr vert="horz" wrap="square" lIns="93380" tIns="46690" rIns="93380" bIns="46690" numCol="1" anchor="b" anchorCtr="0" compatLnSpc="1">
            <a:prstTxWarp prst="textNoShape">
              <a:avLst/>
            </a:prstTxWarp>
          </a:bodyPr>
          <a:lstStyle>
            <a:lvl1pPr algn="r" defTabSz="934332" eaLnBrk="0" hangingPunct="0">
              <a:defRPr sz="1200">
                <a:cs typeface="+mn-cs"/>
              </a:defRPr>
            </a:lvl1pPr>
          </a:lstStyle>
          <a:p>
            <a:pPr>
              <a:defRPr/>
            </a:pPr>
            <a:fld id="{F1E3EDA2-9D05-4EB2-A2EE-8D9047A36ED2}" type="slidenum">
              <a:rPr lang="de-DE"/>
              <a:pPr>
                <a:defRPr/>
              </a:pPr>
              <a:t>‹Nr.›</a:t>
            </a:fld>
            <a:endParaRPr lang="de-DE"/>
          </a:p>
        </p:txBody>
      </p:sp>
    </p:spTree>
    <p:extLst>
      <p:ext uri="{BB962C8B-B14F-4D97-AF65-F5344CB8AC3E}">
        <p14:creationId xmlns:p14="http://schemas.microsoft.com/office/powerpoint/2010/main" val="22251012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Tree>
    <p:extLst>
      <p:ext uri="{BB962C8B-B14F-4D97-AF65-F5344CB8AC3E}">
        <p14:creationId xmlns:p14="http://schemas.microsoft.com/office/powerpoint/2010/main" val="2615922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Tree>
    <p:extLst>
      <p:ext uri="{BB962C8B-B14F-4D97-AF65-F5344CB8AC3E}">
        <p14:creationId xmlns:p14="http://schemas.microsoft.com/office/powerpoint/2010/main" val="3194879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Tree>
    <p:extLst>
      <p:ext uri="{BB962C8B-B14F-4D97-AF65-F5344CB8AC3E}">
        <p14:creationId xmlns:p14="http://schemas.microsoft.com/office/powerpoint/2010/main" val="3194879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1555691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Tree>
    <p:extLst>
      <p:ext uri="{BB962C8B-B14F-4D97-AF65-F5344CB8AC3E}">
        <p14:creationId xmlns:p14="http://schemas.microsoft.com/office/powerpoint/2010/main" val="2060849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Tree>
    <p:extLst>
      <p:ext uri="{BB962C8B-B14F-4D97-AF65-F5344CB8AC3E}">
        <p14:creationId xmlns:p14="http://schemas.microsoft.com/office/powerpoint/2010/main" val="3194879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Tree>
    <p:extLst>
      <p:ext uri="{BB962C8B-B14F-4D97-AF65-F5344CB8AC3E}">
        <p14:creationId xmlns:p14="http://schemas.microsoft.com/office/powerpoint/2010/main" val="1082892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Tree>
    <p:extLst>
      <p:ext uri="{BB962C8B-B14F-4D97-AF65-F5344CB8AC3E}">
        <p14:creationId xmlns:p14="http://schemas.microsoft.com/office/powerpoint/2010/main" val="4264815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774010" y="9428583"/>
            <a:ext cx="2887186"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C883382-0669-400D-B230-E0103F966983}" type="slidenum">
              <a:rPr lang="de-DE" altLang="sv-SE" b="0"/>
              <a:pPr algn="r" eaLnBrk="1" hangingPunct="1">
                <a:spcBef>
                  <a:spcPct val="0"/>
                </a:spcBef>
              </a:pPr>
              <a:t>9</a:t>
            </a:fld>
            <a:endParaRPr lang="de-DE" altLang="sv-SE" b="0"/>
          </a:p>
        </p:txBody>
      </p:sp>
      <p:sp>
        <p:nvSpPr>
          <p:cNvPr id="5123" name="Rectangle 7"/>
          <p:cNvSpPr txBox="1">
            <a:spLocks noGrp="1" noChangeArrowheads="1"/>
          </p:cNvSpPr>
          <p:nvPr/>
        </p:nvSpPr>
        <p:spPr bwMode="auto">
          <a:xfrm>
            <a:off x="3774010" y="9428583"/>
            <a:ext cx="2887186"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43F299A-4A6B-4740-A349-115653C94A7D}" type="slidenum">
              <a:rPr lang="de-DE" altLang="sv-SE" b="0"/>
              <a:pPr algn="r" eaLnBrk="1" hangingPunct="1">
                <a:spcBef>
                  <a:spcPct val="0"/>
                </a:spcBef>
              </a:pPr>
              <a:t>9</a:t>
            </a:fld>
            <a:endParaRPr lang="de-DE" altLang="sv-SE" b="0"/>
          </a:p>
        </p:txBody>
      </p:sp>
      <p:sp>
        <p:nvSpPr>
          <p:cNvPr id="5124" name="Rectangle 2"/>
          <p:cNvSpPr>
            <a:spLocks noGrp="1" noRot="1" noChangeAspect="1" noChangeArrowheads="1" noTextEdit="1"/>
          </p:cNvSpPr>
          <p:nvPr>
            <p:ph type="sldImg"/>
          </p:nvPr>
        </p:nvSpPr>
        <p:spPr>
          <a:ln/>
        </p:spPr>
      </p:sp>
      <p:sp>
        <p:nvSpPr>
          <p:cNvPr id="51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a:p>
        </p:txBody>
      </p:sp>
    </p:spTree>
    <p:extLst>
      <p:ext uri="{BB962C8B-B14F-4D97-AF65-F5344CB8AC3E}">
        <p14:creationId xmlns:p14="http://schemas.microsoft.com/office/powerpoint/2010/main" val="2151470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Tree>
    <p:extLst>
      <p:ext uri="{BB962C8B-B14F-4D97-AF65-F5344CB8AC3E}">
        <p14:creationId xmlns:p14="http://schemas.microsoft.com/office/powerpoint/2010/main" val="2324640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Tree>
    <p:extLst>
      <p:ext uri="{BB962C8B-B14F-4D97-AF65-F5344CB8AC3E}">
        <p14:creationId xmlns:p14="http://schemas.microsoft.com/office/powerpoint/2010/main" val="666761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Text Box 21"/>
          <p:cNvSpPr txBox="1">
            <a:spLocks noChangeArrowheads="1"/>
          </p:cNvSpPr>
          <p:nvPr userDrawn="1"/>
        </p:nvSpPr>
        <p:spPr bwMode="auto">
          <a:xfrm>
            <a:off x="2085975" y="977900"/>
            <a:ext cx="6464300" cy="457200"/>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endParaRPr lang="de-DE">
              <a:cs typeface="Arial" charset="0"/>
            </a:endParaRPr>
          </a:p>
        </p:txBody>
      </p:sp>
      <p:sp>
        <p:nvSpPr>
          <p:cNvPr id="7" name="Rectangle 5"/>
          <p:cNvSpPr>
            <a:spLocks noChangeArrowheads="1"/>
          </p:cNvSpPr>
          <p:nvPr userDrawn="1"/>
        </p:nvSpPr>
        <p:spPr bwMode="auto">
          <a:xfrm>
            <a:off x="1476375" y="622300"/>
            <a:ext cx="7056438" cy="69850"/>
          </a:xfrm>
          <a:prstGeom prst="rect">
            <a:avLst/>
          </a:prstGeom>
          <a:gradFill rotWithShape="1">
            <a:gsLst>
              <a:gs pos="0">
                <a:srgbClr val="FF0000"/>
              </a:gs>
              <a:gs pos="100000">
                <a:srgbClr val="0033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sz="1200">
              <a:latin typeface="Arial" pitchFamily="34" charset="0"/>
            </a:endParaRPr>
          </a:p>
        </p:txBody>
      </p:sp>
      <p:sp>
        <p:nvSpPr>
          <p:cNvPr id="8" name="Text Box 6"/>
          <p:cNvSpPr txBox="1">
            <a:spLocks noChangeArrowheads="1"/>
          </p:cNvSpPr>
          <p:nvPr userDrawn="1"/>
        </p:nvSpPr>
        <p:spPr bwMode="auto">
          <a:xfrm>
            <a:off x="2228850" y="260350"/>
            <a:ext cx="6062663" cy="274638"/>
          </a:xfrm>
          <a:prstGeom prst="rect">
            <a:avLst/>
          </a:prstGeom>
          <a:noFill/>
          <a:ln>
            <a:noFill/>
          </a:ln>
          <a:effectLs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endParaRPr lang="de-DE" sz="1200">
              <a:latin typeface="Arial" charset="0"/>
              <a:cs typeface="Arial" charset="0"/>
            </a:endParaRPr>
          </a:p>
        </p:txBody>
      </p:sp>
      <p:sp>
        <p:nvSpPr>
          <p:cNvPr id="9" name="Text Box 7"/>
          <p:cNvSpPr txBox="1">
            <a:spLocks noChangeArrowheads="1"/>
          </p:cNvSpPr>
          <p:nvPr userDrawn="1"/>
        </p:nvSpPr>
        <p:spPr bwMode="auto">
          <a:xfrm>
            <a:off x="4284663" y="346075"/>
            <a:ext cx="4319587" cy="274638"/>
          </a:xfrm>
          <a:prstGeom prst="rect">
            <a:avLst/>
          </a:prstGeom>
          <a:noFill/>
          <a:ln>
            <a:noFill/>
          </a:ln>
          <a:effectLs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defRPr/>
            </a:pPr>
            <a:r>
              <a:rPr lang="de-DE" sz="1200" b="1">
                <a:solidFill>
                  <a:srgbClr val="FF0000"/>
                </a:solidFill>
                <a:latin typeface="Arial" charset="0"/>
                <a:cs typeface="Arial" charset="0"/>
              </a:rPr>
              <a:t>E</a:t>
            </a:r>
            <a:r>
              <a:rPr lang="de-DE" sz="1200" b="1">
                <a:solidFill>
                  <a:srgbClr val="0033CC"/>
                </a:solidFill>
                <a:latin typeface="Arial" charset="0"/>
                <a:cs typeface="Arial" charset="0"/>
              </a:rPr>
              <a:t>uropean </a:t>
            </a:r>
            <a:r>
              <a:rPr lang="de-DE" sz="1200" b="1">
                <a:solidFill>
                  <a:srgbClr val="FF0000"/>
                </a:solidFill>
                <a:latin typeface="Arial" charset="0"/>
                <a:cs typeface="Arial" charset="0"/>
              </a:rPr>
              <a:t>H</a:t>
            </a:r>
            <a:r>
              <a:rPr lang="de-DE" sz="1200" b="1">
                <a:solidFill>
                  <a:srgbClr val="0033CC"/>
                </a:solidFill>
                <a:latin typeface="Arial" charset="0"/>
                <a:cs typeface="Arial" charset="0"/>
              </a:rPr>
              <a:t>ygienic </a:t>
            </a:r>
            <a:r>
              <a:rPr lang="de-DE" sz="1200" b="1">
                <a:solidFill>
                  <a:srgbClr val="FF0000"/>
                </a:solidFill>
                <a:latin typeface="Arial" charset="0"/>
                <a:cs typeface="Arial" charset="0"/>
              </a:rPr>
              <a:t>E</a:t>
            </a:r>
            <a:r>
              <a:rPr lang="de-DE" sz="1200" b="1">
                <a:solidFill>
                  <a:srgbClr val="0033CC"/>
                </a:solidFill>
                <a:latin typeface="Arial" charset="0"/>
                <a:cs typeface="Arial" charset="0"/>
              </a:rPr>
              <a:t>ngineering &amp; </a:t>
            </a:r>
            <a:r>
              <a:rPr lang="de-DE" sz="1200" b="1">
                <a:solidFill>
                  <a:srgbClr val="FF0000"/>
                </a:solidFill>
                <a:latin typeface="Arial" charset="0"/>
                <a:cs typeface="Arial" charset="0"/>
              </a:rPr>
              <a:t>D</a:t>
            </a:r>
            <a:r>
              <a:rPr lang="de-DE" sz="1200" b="1">
                <a:solidFill>
                  <a:srgbClr val="0033CC"/>
                </a:solidFill>
                <a:latin typeface="Arial" charset="0"/>
                <a:cs typeface="Arial" charset="0"/>
              </a:rPr>
              <a:t>esign </a:t>
            </a:r>
            <a:r>
              <a:rPr lang="de-DE" sz="1200" b="1">
                <a:solidFill>
                  <a:srgbClr val="FF0000"/>
                </a:solidFill>
                <a:latin typeface="Arial" charset="0"/>
                <a:cs typeface="Arial" charset="0"/>
              </a:rPr>
              <a:t>G</a:t>
            </a:r>
            <a:r>
              <a:rPr lang="de-DE" sz="1200" b="1">
                <a:solidFill>
                  <a:srgbClr val="0033CC"/>
                </a:solidFill>
                <a:latin typeface="Arial" charset="0"/>
                <a:cs typeface="Arial" charset="0"/>
              </a:rPr>
              <a:t>roup</a:t>
            </a:r>
          </a:p>
        </p:txBody>
      </p:sp>
      <p:pic>
        <p:nvPicPr>
          <p:cNvPr id="10" name="Picture 8" descr="EHED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115888"/>
            <a:ext cx="932769"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12" name="Rectangle 17"/>
          <p:cNvSpPr>
            <a:spLocks noChangeArrowheads="1"/>
          </p:cNvSpPr>
          <p:nvPr userDrawn="1"/>
        </p:nvSpPr>
        <p:spPr bwMode="auto">
          <a:xfrm>
            <a:off x="5219700" y="6525370"/>
            <a:ext cx="378777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800" kern="1200" dirty="0">
                <a:solidFill>
                  <a:srgbClr val="FF0000"/>
                </a:solidFill>
                <a:latin typeface="Arial" charset="0"/>
                <a:ea typeface="+mn-ea"/>
                <a:cs typeface="Arial" pitchFamily="34" charset="0"/>
              </a:rPr>
              <a:t>EHEDG Introduction</a:t>
            </a:r>
          </a:p>
        </p:txBody>
      </p:sp>
      <p:sp>
        <p:nvSpPr>
          <p:cNvPr id="14" name="Rectangle 16"/>
          <p:cNvSpPr>
            <a:spLocks noChangeArrowheads="1"/>
          </p:cNvSpPr>
          <p:nvPr userDrawn="1"/>
        </p:nvSpPr>
        <p:spPr bwMode="auto">
          <a:xfrm>
            <a:off x="163513" y="6525370"/>
            <a:ext cx="2133600" cy="19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800" dirty="0">
                <a:solidFill>
                  <a:srgbClr val="002060"/>
                </a:solidFill>
                <a:latin typeface="Arial" charset="0"/>
              </a:rPr>
              <a:t>© </a:t>
            </a:r>
            <a:r>
              <a:rPr lang="de-DE" sz="800" dirty="0" smtClean="0">
                <a:solidFill>
                  <a:srgbClr val="002060"/>
                </a:solidFill>
                <a:latin typeface="Arial" charset="0"/>
              </a:rPr>
              <a:t>2018 </a:t>
            </a:r>
            <a:r>
              <a:rPr lang="de-DE" sz="800" dirty="0">
                <a:solidFill>
                  <a:srgbClr val="002060"/>
                </a:solidFill>
                <a:latin typeface="Arial" charset="0"/>
              </a:rPr>
              <a:t>EHEDG</a:t>
            </a:r>
          </a:p>
        </p:txBody>
      </p:sp>
    </p:spTree>
    <p:extLst>
      <p:ext uri="{BB962C8B-B14F-4D97-AF65-F5344CB8AC3E}">
        <p14:creationId xmlns:p14="http://schemas.microsoft.com/office/powerpoint/2010/main" val="14139207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4" name="Text Box 21"/>
          <p:cNvSpPr txBox="1">
            <a:spLocks noChangeArrowheads="1"/>
          </p:cNvSpPr>
          <p:nvPr userDrawn="1"/>
        </p:nvSpPr>
        <p:spPr bwMode="auto">
          <a:xfrm>
            <a:off x="2085975" y="977900"/>
            <a:ext cx="6464300" cy="457200"/>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endParaRPr lang="de-DE">
              <a:cs typeface="Arial" charset="0"/>
            </a:endParaRPr>
          </a:p>
        </p:txBody>
      </p:sp>
      <p:sp>
        <p:nvSpPr>
          <p:cNvPr id="5" name="Rectangle 5"/>
          <p:cNvSpPr>
            <a:spLocks noChangeArrowheads="1"/>
          </p:cNvSpPr>
          <p:nvPr userDrawn="1"/>
        </p:nvSpPr>
        <p:spPr bwMode="auto">
          <a:xfrm>
            <a:off x="1476375" y="622300"/>
            <a:ext cx="7056438" cy="69850"/>
          </a:xfrm>
          <a:prstGeom prst="rect">
            <a:avLst/>
          </a:prstGeom>
          <a:gradFill rotWithShape="1">
            <a:gsLst>
              <a:gs pos="0">
                <a:srgbClr val="FF0000"/>
              </a:gs>
              <a:gs pos="100000">
                <a:srgbClr val="0033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sz="1200">
              <a:latin typeface="Arial" pitchFamily="34" charset="0"/>
            </a:endParaRPr>
          </a:p>
        </p:txBody>
      </p:sp>
      <p:sp>
        <p:nvSpPr>
          <p:cNvPr id="6" name="Text Box 6"/>
          <p:cNvSpPr txBox="1">
            <a:spLocks noChangeArrowheads="1"/>
          </p:cNvSpPr>
          <p:nvPr userDrawn="1"/>
        </p:nvSpPr>
        <p:spPr bwMode="auto">
          <a:xfrm>
            <a:off x="2228850" y="260350"/>
            <a:ext cx="6062663" cy="274638"/>
          </a:xfrm>
          <a:prstGeom prst="rect">
            <a:avLst/>
          </a:prstGeom>
          <a:noFill/>
          <a:ln>
            <a:noFill/>
          </a:ln>
          <a:effectLs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endParaRPr lang="de-DE" sz="1200">
              <a:latin typeface="Arial" charset="0"/>
              <a:cs typeface="Arial" charset="0"/>
            </a:endParaRPr>
          </a:p>
        </p:txBody>
      </p:sp>
      <p:sp>
        <p:nvSpPr>
          <p:cNvPr id="7" name="Text Box 7"/>
          <p:cNvSpPr txBox="1">
            <a:spLocks noChangeArrowheads="1"/>
          </p:cNvSpPr>
          <p:nvPr userDrawn="1"/>
        </p:nvSpPr>
        <p:spPr bwMode="auto">
          <a:xfrm>
            <a:off x="4284663" y="346075"/>
            <a:ext cx="4319587" cy="274638"/>
          </a:xfrm>
          <a:prstGeom prst="rect">
            <a:avLst/>
          </a:prstGeom>
          <a:noFill/>
          <a:ln>
            <a:noFill/>
          </a:ln>
          <a:effectLs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defRPr/>
            </a:pPr>
            <a:r>
              <a:rPr lang="de-DE" sz="1200" b="1">
                <a:solidFill>
                  <a:srgbClr val="FF0000"/>
                </a:solidFill>
                <a:latin typeface="Arial" charset="0"/>
                <a:cs typeface="Arial" charset="0"/>
              </a:rPr>
              <a:t>E</a:t>
            </a:r>
            <a:r>
              <a:rPr lang="de-DE" sz="1200" b="1">
                <a:solidFill>
                  <a:srgbClr val="0033CC"/>
                </a:solidFill>
                <a:latin typeface="Arial" charset="0"/>
                <a:cs typeface="Arial" charset="0"/>
              </a:rPr>
              <a:t>uropean </a:t>
            </a:r>
            <a:r>
              <a:rPr lang="de-DE" sz="1200" b="1">
                <a:solidFill>
                  <a:srgbClr val="FF0000"/>
                </a:solidFill>
                <a:latin typeface="Arial" charset="0"/>
                <a:cs typeface="Arial" charset="0"/>
              </a:rPr>
              <a:t>H</a:t>
            </a:r>
            <a:r>
              <a:rPr lang="de-DE" sz="1200" b="1">
                <a:solidFill>
                  <a:srgbClr val="0033CC"/>
                </a:solidFill>
                <a:latin typeface="Arial" charset="0"/>
                <a:cs typeface="Arial" charset="0"/>
              </a:rPr>
              <a:t>ygienic </a:t>
            </a:r>
            <a:r>
              <a:rPr lang="de-DE" sz="1200" b="1">
                <a:solidFill>
                  <a:srgbClr val="FF0000"/>
                </a:solidFill>
                <a:latin typeface="Arial" charset="0"/>
                <a:cs typeface="Arial" charset="0"/>
              </a:rPr>
              <a:t>E</a:t>
            </a:r>
            <a:r>
              <a:rPr lang="de-DE" sz="1200" b="1">
                <a:solidFill>
                  <a:srgbClr val="0033CC"/>
                </a:solidFill>
                <a:latin typeface="Arial" charset="0"/>
                <a:cs typeface="Arial" charset="0"/>
              </a:rPr>
              <a:t>ngineering &amp; </a:t>
            </a:r>
            <a:r>
              <a:rPr lang="de-DE" sz="1200" b="1">
                <a:solidFill>
                  <a:srgbClr val="FF0000"/>
                </a:solidFill>
                <a:latin typeface="Arial" charset="0"/>
                <a:cs typeface="Arial" charset="0"/>
              </a:rPr>
              <a:t>D</a:t>
            </a:r>
            <a:r>
              <a:rPr lang="de-DE" sz="1200" b="1">
                <a:solidFill>
                  <a:srgbClr val="0033CC"/>
                </a:solidFill>
                <a:latin typeface="Arial" charset="0"/>
                <a:cs typeface="Arial" charset="0"/>
              </a:rPr>
              <a:t>esign </a:t>
            </a:r>
            <a:r>
              <a:rPr lang="de-DE" sz="1200" b="1">
                <a:solidFill>
                  <a:srgbClr val="FF0000"/>
                </a:solidFill>
                <a:latin typeface="Arial" charset="0"/>
                <a:cs typeface="Arial" charset="0"/>
              </a:rPr>
              <a:t>G</a:t>
            </a:r>
            <a:r>
              <a:rPr lang="de-DE" sz="1200" b="1">
                <a:solidFill>
                  <a:srgbClr val="0033CC"/>
                </a:solidFill>
                <a:latin typeface="Arial" charset="0"/>
                <a:cs typeface="Arial" charset="0"/>
              </a:rPr>
              <a:t>roup</a:t>
            </a:r>
          </a:p>
        </p:txBody>
      </p:sp>
      <p:pic>
        <p:nvPicPr>
          <p:cNvPr id="8" name="Picture 8" descr="EHED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115888"/>
            <a:ext cx="92790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nhaltsplatzhalter 2"/>
          <p:cNvSpPr>
            <a:spLocks noGrp="1"/>
          </p:cNvSpPr>
          <p:nvPr>
            <p:ph idx="1"/>
          </p:nvPr>
        </p:nvSpPr>
        <p:spPr>
          <a:xfrm>
            <a:off x="236538" y="1774825"/>
            <a:ext cx="8642350" cy="4713288"/>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Rectangle 17"/>
          <p:cNvSpPr>
            <a:spLocks noChangeArrowheads="1"/>
          </p:cNvSpPr>
          <p:nvPr userDrawn="1"/>
        </p:nvSpPr>
        <p:spPr bwMode="auto">
          <a:xfrm>
            <a:off x="5219700" y="6525370"/>
            <a:ext cx="378777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800" kern="1200" dirty="0">
                <a:solidFill>
                  <a:srgbClr val="FF0000"/>
                </a:solidFill>
                <a:latin typeface="Arial" charset="0"/>
                <a:ea typeface="+mn-ea"/>
                <a:cs typeface="Arial" pitchFamily="34" charset="0"/>
              </a:rPr>
              <a:t>EHEDG Introduction</a:t>
            </a:r>
          </a:p>
        </p:txBody>
      </p:sp>
      <p:sp>
        <p:nvSpPr>
          <p:cNvPr id="14" name="Rectangle 16"/>
          <p:cNvSpPr>
            <a:spLocks noChangeArrowheads="1"/>
          </p:cNvSpPr>
          <p:nvPr userDrawn="1"/>
        </p:nvSpPr>
        <p:spPr bwMode="auto">
          <a:xfrm>
            <a:off x="163513" y="6525370"/>
            <a:ext cx="2133600" cy="19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800" dirty="0">
                <a:solidFill>
                  <a:srgbClr val="002060"/>
                </a:solidFill>
                <a:latin typeface="Arial" charset="0"/>
              </a:rPr>
              <a:t>© </a:t>
            </a:r>
            <a:r>
              <a:rPr lang="de-DE" sz="800" dirty="0" smtClean="0">
                <a:solidFill>
                  <a:srgbClr val="002060"/>
                </a:solidFill>
                <a:latin typeface="Arial" charset="0"/>
              </a:rPr>
              <a:t>2018 </a:t>
            </a:r>
            <a:r>
              <a:rPr lang="de-DE" sz="800" dirty="0">
                <a:solidFill>
                  <a:srgbClr val="002060"/>
                </a:solidFill>
                <a:latin typeface="Arial" charset="0"/>
              </a:rPr>
              <a:t>EHEDG</a:t>
            </a:r>
          </a:p>
        </p:txBody>
      </p:sp>
    </p:spTree>
    <p:extLst>
      <p:ext uri="{BB962C8B-B14F-4D97-AF65-F5344CB8AC3E}">
        <p14:creationId xmlns:p14="http://schemas.microsoft.com/office/powerpoint/2010/main" val="52232042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_w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986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2" name="TextBox 1"/>
          <p:cNvSpPr txBox="1"/>
          <p:nvPr userDrawn="1"/>
        </p:nvSpPr>
        <p:spPr>
          <a:xfrm>
            <a:off x="971600" y="1975694"/>
            <a:ext cx="6840760" cy="646331"/>
          </a:xfrm>
          <a:prstGeom prst="rect">
            <a:avLst/>
          </a:prstGeom>
          <a:noFill/>
        </p:spPr>
        <p:txBody>
          <a:bodyPr wrap="square" rtlCol="0">
            <a:spAutoFit/>
          </a:bodyPr>
          <a:lstStyle/>
          <a:p>
            <a:pPr marL="285750" indent="-285750">
              <a:buClr>
                <a:srgbClr val="FF0000"/>
              </a:buClr>
              <a:buFont typeface="Arial" panose="020B0604020202020204" pitchFamily="34" charset="0"/>
              <a:buChar char="•"/>
            </a:pPr>
            <a:endParaRPr lang="en-US" dirty="0">
              <a:solidFill>
                <a:schemeClr val="tx1"/>
              </a:solidFill>
            </a:endParaRPr>
          </a:p>
          <a:p>
            <a:pPr marL="742950" lvl="1" indent="-285750">
              <a:buClr>
                <a:srgbClr val="FF0000"/>
              </a:buClr>
              <a:buSzPct val="80000"/>
              <a:buFont typeface="Wingdings" panose="05000000000000000000" pitchFamily="2" charset="2"/>
              <a:buChar char="§"/>
            </a:pPr>
            <a:endParaRPr lang="nl-NL" dirty="0">
              <a:solidFill>
                <a:schemeClr val="tx1"/>
              </a:solidFill>
            </a:endParaRPr>
          </a:p>
        </p:txBody>
      </p:sp>
      <p:sp>
        <p:nvSpPr>
          <p:cNvPr id="5" name="Text Placeholder 4"/>
          <p:cNvSpPr>
            <a:spLocks noGrp="1"/>
          </p:cNvSpPr>
          <p:nvPr>
            <p:ph type="body" sz="quarter" idx="10"/>
          </p:nvPr>
        </p:nvSpPr>
        <p:spPr>
          <a:xfrm>
            <a:off x="987459" y="1686883"/>
            <a:ext cx="6840537" cy="4751387"/>
          </a:xfrm>
          <a:prstGeom prst="rect">
            <a:avLst/>
          </a:prstGeom>
        </p:spPr>
        <p:txBody>
          <a:bodyPr/>
          <a:lstStyle>
            <a:lvl1pPr>
              <a:buClr>
                <a:srgbClr val="FF0000"/>
              </a:buClr>
              <a:defRPr sz="2800"/>
            </a:lvl1pPr>
            <a:lvl2pPr marL="742950" indent="-285750">
              <a:buClr>
                <a:srgbClr val="FF0000"/>
              </a:buClr>
              <a:buSzPct val="80000"/>
              <a:buFont typeface="Wingdings" panose="05000000000000000000" pitchFamily="2" charset="2"/>
              <a:buChar char="§"/>
              <a:defRPr sz="2400"/>
            </a:lvl2pPr>
            <a:lvl3pPr>
              <a:buClr>
                <a:srgbClr val="FF0000"/>
              </a:buClr>
              <a:defRPr sz="2000"/>
            </a:lvl3pPr>
            <a:lvl4pPr>
              <a:buClr>
                <a:srgbClr val="FF0000"/>
              </a:buClr>
              <a:defRPr sz="1800"/>
            </a:lvl4pPr>
            <a:lvl5pPr>
              <a:buClr>
                <a:srgbClr val="FF0000"/>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7" name="Text Placeholder 6"/>
          <p:cNvSpPr>
            <a:spLocks noGrp="1"/>
          </p:cNvSpPr>
          <p:nvPr>
            <p:ph type="body" sz="quarter" idx="11"/>
          </p:nvPr>
        </p:nvSpPr>
        <p:spPr>
          <a:xfrm>
            <a:off x="1474722" y="818284"/>
            <a:ext cx="6800867" cy="914400"/>
          </a:xfrm>
          <a:prstGeom prst="rect">
            <a:avLst/>
          </a:prstGeom>
        </p:spPr>
        <p:txBody>
          <a:bodyPr/>
          <a:lstStyle>
            <a:lvl1pPr marL="0" indent="0">
              <a:buNone/>
              <a:defRPr b="1">
                <a:solidFill>
                  <a:srgbClr val="FF0000"/>
                </a:solidFill>
              </a:defRPr>
            </a:lvl1pPr>
          </a:lstStyle>
          <a:p>
            <a:pPr lvl="0"/>
            <a:r>
              <a:rPr lang="en-US" dirty="0"/>
              <a:t>Click to edit Master text styles</a:t>
            </a:r>
            <a:endParaRPr lang="nl-NL" dirty="0"/>
          </a:p>
        </p:txBody>
      </p:sp>
    </p:spTree>
    <p:extLst>
      <p:ext uri="{BB962C8B-B14F-4D97-AF65-F5344CB8AC3E}">
        <p14:creationId xmlns:p14="http://schemas.microsoft.com/office/powerpoint/2010/main" val="2929312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258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21"/>
          <p:cNvSpPr txBox="1">
            <a:spLocks noChangeArrowheads="1"/>
          </p:cNvSpPr>
          <p:nvPr userDrawn="1"/>
        </p:nvSpPr>
        <p:spPr bwMode="auto">
          <a:xfrm>
            <a:off x="2085975" y="977900"/>
            <a:ext cx="6464300" cy="457200"/>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endParaRPr lang="de-DE">
              <a:cs typeface="Arial" charset="0"/>
            </a:endParaRPr>
          </a:p>
        </p:txBody>
      </p:sp>
      <p:sp>
        <p:nvSpPr>
          <p:cNvPr id="1028" name="Rectangle 5"/>
          <p:cNvSpPr>
            <a:spLocks noChangeArrowheads="1"/>
          </p:cNvSpPr>
          <p:nvPr userDrawn="1"/>
        </p:nvSpPr>
        <p:spPr bwMode="auto">
          <a:xfrm>
            <a:off x="1476375" y="622300"/>
            <a:ext cx="7056438" cy="69850"/>
          </a:xfrm>
          <a:prstGeom prst="rect">
            <a:avLst/>
          </a:prstGeom>
          <a:gradFill rotWithShape="1">
            <a:gsLst>
              <a:gs pos="0">
                <a:srgbClr val="FF0000"/>
              </a:gs>
              <a:gs pos="100000">
                <a:srgbClr val="0033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1030" name="Text Box 6"/>
          <p:cNvSpPr txBox="1">
            <a:spLocks noChangeArrowheads="1"/>
          </p:cNvSpPr>
          <p:nvPr userDrawn="1"/>
        </p:nvSpPr>
        <p:spPr bwMode="auto">
          <a:xfrm>
            <a:off x="2228850" y="260350"/>
            <a:ext cx="6062663" cy="274638"/>
          </a:xfrm>
          <a:prstGeom prst="rect">
            <a:avLst/>
          </a:prstGeom>
          <a:noFill/>
          <a:ln>
            <a:noFill/>
          </a:ln>
          <a:effectLs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endParaRPr lang="de-DE" sz="1200">
              <a:cs typeface="Arial" charset="0"/>
            </a:endParaRPr>
          </a:p>
        </p:txBody>
      </p:sp>
      <p:sp>
        <p:nvSpPr>
          <p:cNvPr id="1031" name="Text Box 7"/>
          <p:cNvSpPr txBox="1">
            <a:spLocks noChangeArrowheads="1"/>
          </p:cNvSpPr>
          <p:nvPr userDrawn="1"/>
        </p:nvSpPr>
        <p:spPr bwMode="auto">
          <a:xfrm>
            <a:off x="4284663" y="346075"/>
            <a:ext cx="4319587" cy="274638"/>
          </a:xfrm>
          <a:prstGeom prst="rect">
            <a:avLst/>
          </a:prstGeom>
          <a:noFill/>
          <a:ln>
            <a:noFill/>
          </a:ln>
          <a:effectLs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defRPr/>
            </a:pPr>
            <a:r>
              <a:rPr lang="de-DE" sz="1200" b="1">
                <a:solidFill>
                  <a:srgbClr val="FF0000"/>
                </a:solidFill>
                <a:latin typeface="Arial" charset="0"/>
                <a:cs typeface="Arial" charset="0"/>
              </a:rPr>
              <a:t>E</a:t>
            </a:r>
            <a:r>
              <a:rPr lang="de-DE" sz="1200" b="1">
                <a:solidFill>
                  <a:srgbClr val="0033CC"/>
                </a:solidFill>
                <a:latin typeface="Arial" charset="0"/>
                <a:cs typeface="Arial" charset="0"/>
              </a:rPr>
              <a:t>uropean </a:t>
            </a:r>
            <a:r>
              <a:rPr lang="de-DE" sz="1200" b="1">
                <a:solidFill>
                  <a:srgbClr val="FF0000"/>
                </a:solidFill>
                <a:latin typeface="Arial" charset="0"/>
                <a:cs typeface="Arial" charset="0"/>
              </a:rPr>
              <a:t>H</a:t>
            </a:r>
            <a:r>
              <a:rPr lang="de-DE" sz="1200" b="1">
                <a:solidFill>
                  <a:srgbClr val="0033CC"/>
                </a:solidFill>
                <a:latin typeface="Arial" charset="0"/>
                <a:cs typeface="Arial" charset="0"/>
              </a:rPr>
              <a:t>ygienic </a:t>
            </a:r>
            <a:r>
              <a:rPr lang="de-DE" sz="1200" b="1">
                <a:solidFill>
                  <a:srgbClr val="FF0000"/>
                </a:solidFill>
                <a:latin typeface="Arial" charset="0"/>
                <a:cs typeface="Arial" charset="0"/>
              </a:rPr>
              <a:t>E</a:t>
            </a:r>
            <a:r>
              <a:rPr lang="de-DE" sz="1200" b="1">
                <a:solidFill>
                  <a:srgbClr val="0033CC"/>
                </a:solidFill>
                <a:latin typeface="Arial" charset="0"/>
                <a:cs typeface="Arial" charset="0"/>
              </a:rPr>
              <a:t>ngineering &amp; </a:t>
            </a:r>
            <a:r>
              <a:rPr lang="de-DE" sz="1200" b="1">
                <a:solidFill>
                  <a:srgbClr val="FF0000"/>
                </a:solidFill>
                <a:latin typeface="Arial" charset="0"/>
                <a:cs typeface="Arial" charset="0"/>
              </a:rPr>
              <a:t>D</a:t>
            </a:r>
            <a:r>
              <a:rPr lang="de-DE" sz="1200" b="1">
                <a:solidFill>
                  <a:srgbClr val="0033CC"/>
                </a:solidFill>
                <a:latin typeface="Arial" charset="0"/>
                <a:cs typeface="Arial" charset="0"/>
              </a:rPr>
              <a:t>esign </a:t>
            </a:r>
            <a:r>
              <a:rPr lang="de-DE" sz="1200" b="1">
                <a:solidFill>
                  <a:srgbClr val="FF0000"/>
                </a:solidFill>
                <a:latin typeface="Arial" charset="0"/>
                <a:cs typeface="Arial" charset="0"/>
              </a:rPr>
              <a:t>G</a:t>
            </a:r>
            <a:r>
              <a:rPr lang="de-DE" sz="1200" b="1">
                <a:solidFill>
                  <a:srgbClr val="0033CC"/>
                </a:solidFill>
                <a:latin typeface="Arial" charset="0"/>
                <a:cs typeface="Arial" charset="0"/>
              </a:rPr>
              <a:t>roup</a:t>
            </a:r>
          </a:p>
        </p:txBody>
      </p:sp>
      <p:pic>
        <p:nvPicPr>
          <p:cNvPr id="2" name="Picture 8" descr="EHEDG Logo"/>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95288" y="115888"/>
            <a:ext cx="92790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7"/>
          <p:cNvSpPr>
            <a:spLocks noChangeArrowheads="1"/>
          </p:cNvSpPr>
          <p:nvPr userDrawn="1"/>
        </p:nvSpPr>
        <p:spPr bwMode="auto">
          <a:xfrm>
            <a:off x="5219700" y="6525370"/>
            <a:ext cx="378777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800" kern="1200" dirty="0">
                <a:solidFill>
                  <a:srgbClr val="FF0000"/>
                </a:solidFill>
                <a:latin typeface="Arial" charset="0"/>
                <a:ea typeface="+mn-ea"/>
                <a:cs typeface="Arial" pitchFamily="34" charset="0"/>
              </a:rPr>
              <a:t>EHEDG Introduction</a:t>
            </a:r>
          </a:p>
        </p:txBody>
      </p:sp>
      <p:sp>
        <p:nvSpPr>
          <p:cNvPr id="9" name="Rectangle 16"/>
          <p:cNvSpPr>
            <a:spLocks noChangeArrowheads="1"/>
          </p:cNvSpPr>
          <p:nvPr userDrawn="1"/>
        </p:nvSpPr>
        <p:spPr bwMode="auto">
          <a:xfrm>
            <a:off x="163513" y="6525370"/>
            <a:ext cx="2133600" cy="19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800" dirty="0">
                <a:solidFill>
                  <a:srgbClr val="002060"/>
                </a:solidFill>
                <a:latin typeface="Arial" charset="0"/>
              </a:rPr>
              <a:t>© </a:t>
            </a:r>
            <a:r>
              <a:rPr lang="de-DE" sz="800" dirty="0" smtClean="0">
                <a:solidFill>
                  <a:srgbClr val="002060"/>
                </a:solidFill>
                <a:latin typeface="Arial" charset="0"/>
              </a:rPr>
              <a:t>2018 </a:t>
            </a:r>
            <a:r>
              <a:rPr lang="de-DE" sz="800" dirty="0">
                <a:solidFill>
                  <a:srgbClr val="002060"/>
                </a:solidFill>
                <a:latin typeface="Arial" charset="0"/>
              </a:rPr>
              <a:t>EHEDG</a:t>
            </a:r>
          </a:p>
        </p:txBody>
      </p:sp>
    </p:spTree>
  </p:cSld>
  <p:clrMap bg1="lt1" tx1="dk1" bg2="lt2" tx2="dk2" accent1="accent1" accent2="accent2" accent3="accent3" accent4="accent4" accent5="accent5" accent6="accent6" hlink="hlink" folHlink="folHlink"/>
  <p:sldLayoutIdLst>
    <p:sldLayoutId id="2147484676" r:id="rId1"/>
    <p:sldLayoutId id="2147484677" r:id="rId2"/>
    <p:sldLayoutId id="2147484680" r:id="rId3"/>
    <p:sldLayoutId id="2147484681" r:id="rId4"/>
    <p:sldLayoutId id="2147484686" r:id="rId5"/>
  </p:sldLayoutIdLst>
  <p:transition spd="med"/>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3.xml"/><Relationship Id="rId4" Type="http://schemas.openxmlformats.org/officeDocument/2006/relationships/image" Target="../media/image60.jp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1.jpeg"/><Relationship Id="rId1" Type="http://schemas.openxmlformats.org/officeDocument/2006/relationships/slideLayout" Target="../slideLayouts/slideLayout3.xml"/><Relationship Id="rId4" Type="http://schemas.openxmlformats.org/officeDocument/2006/relationships/hyperlink" Target="../../../../../Dokumente%20und%20Einstellungen/Training/Maschinenrichtlinie2006_42_EC.ppt"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14.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image" Target="../media/image64.png"/></Relationships>
</file>

<file path=ppt/slides/_rels/slide15.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74.png"/><Relationship Id="rId4" Type="http://schemas.openxmlformats.org/officeDocument/2006/relationships/image" Target="../media/image73.jpeg"/></Relationships>
</file>

<file path=ppt/slides/_rels/slide1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70.jpeg"/><Relationship Id="rId4" Type="http://schemas.openxmlformats.org/officeDocument/2006/relationships/image" Target="../media/image7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8.jpe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Dokumente%20und%20Einstellungen/Training/Maschinenrichtlinie2006_42_EC.ppt" TargetMode="External"/><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png"/></Relationships>
</file>

<file path=ppt/slides/_rels/slide2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4.png"/></Relationships>
</file>

<file path=ppt/slides/_rels/slide27.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88.jpg"/><Relationship Id="rId4" Type="http://schemas.openxmlformats.org/officeDocument/2006/relationships/image" Target="../media/image87.jpg"/></Relationships>
</file>

<file path=ppt/slides/_rels/slide29.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Dokumente%20und%20Einstellungen/Training/Maschinenrichtlinie2006_42_EC.pp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gif"/><Relationship Id="rId4" Type="http://schemas.openxmlformats.org/officeDocument/2006/relationships/image" Target="../media/image6.png"/><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13" Type="http://schemas.openxmlformats.org/officeDocument/2006/relationships/image" Target="../media/image18.gif"/><Relationship Id="rId18" Type="http://schemas.openxmlformats.org/officeDocument/2006/relationships/image" Target="../media/image23.png"/><Relationship Id="rId26" Type="http://schemas.openxmlformats.org/officeDocument/2006/relationships/image" Target="../media/image31.jpeg"/><Relationship Id="rId39" Type="http://schemas.openxmlformats.org/officeDocument/2006/relationships/image" Target="../media/image44.jpeg"/><Relationship Id="rId3" Type="http://schemas.openxmlformats.org/officeDocument/2006/relationships/hyperlink" Target="../../../../../Dokumente%20und%20Einstellungen/Training/Maschinenrichtlinie2006_42_EC.ppt" TargetMode="External"/><Relationship Id="rId21" Type="http://schemas.openxmlformats.org/officeDocument/2006/relationships/image" Target="../media/image26.png"/><Relationship Id="rId34" Type="http://schemas.openxmlformats.org/officeDocument/2006/relationships/image" Target="../media/image39.jpeg"/><Relationship Id="rId42" Type="http://schemas.openxmlformats.org/officeDocument/2006/relationships/hyperlink" Target="http://www.wpbakerygroup.org/" TargetMode="External"/><Relationship Id="rId47" Type="http://schemas.openxmlformats.org/officeDocument/2006/relationships/image" Target="../media/image51.jpeg"/><Relationship Id="rId50" Type="http://schemas.openxmlformats.org/officeDocument/2006/relationships/hyperlink" Target="http://www.unilever.co.uk/" TargetMode="External"/><Relationship Id="rId7" Type="http://schemas.openxmlformats.org/officeDocument/2006/relationships/image" Target="../media/image14.jpeg"/><Relationship Id="rId12" Type="http://schemas.openxmlformats.org/officeDocument/2006/relationships/hyperlink" Target="https://www.ifm.com/ifmde/web/home.htm" TargetMode="External"/><Relationship Id="rId17" Type="http://schemas.openxmlformats.org/officeDocument/2006/relationships/image" Target="../media/image22.jpeg"/><Relationship Id="rId25" Type="http://schemas.openxmlformats.org/officeDocument/2006/relationships/image" Target="../media/image30.jpeg"/><Relationship Id="rId33" Type="http://schemas.openxmlformats.org/officeDocument/2006/relationships/image" Target="../media/image38.png"/><Relationship Id="rId38" Type="http://schemas.openxmlformats.org/officeDocument/2006/relationships/image" Target="../media/image43.jpeg"/><Relationship Id="rId46" Type="http://schemas.openxmlformats.org/officeDocument/2006/relationships/image" Target="../media/image50.gif"/><Relationship Id="rId2" Type="http://schemas.openxmlformats.org/officeDocument/2006/relationships/notesSlide" Target="../notesSlides/notesSlide3.xml"/><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jpeg"/><Relationship Id="rId41" Type="http://schemas.openxmlformats.org/officeDocument/2006/relationships/image" Target="../media/image46.jpeg"/><Relationship Id="rId54" Type="http://schemas.openxmlformats.org/officeDocument/2006/relationships/image" Target="../media/image57.png"/><Relationship Id="rId1" Type="http://schemas.openxmlformats.org/officeDocument/2006/relationships/slideLayout" Target="../slideLayouts/slideLayout3.xml"/><Relationship Id="rId6" Type="http://schemas.openxmlformats.org/officeDocument/2006/relationships/image" Target="../media/image13.jpeg"/><Relationship Id="rId11" Type="http://schemas.openxmlformats.org/officeDocument/2006/relationships/image" Target="../media/image17.png"/><Relationship Id="rId24" Type="http://schemas.openxmlformats.org/officeDocument/2006/relationships/image" Target="../media/image29.jpeg"/><Relationship Id="rId32" Type="http://schemas.openxmlformats.org/officeDocument/2006/relationships/image" Target="../media/image37.gif"/><Relationship Id="rId37" Type="http://schemas.openxmlformats.org/officeDocument/2006/relationships/image" Target="../media/image42.jpeg"/><Relationship Id="rId40" Type="http://schemas.openxmlformats.org/officeDocument/2006/relationships/image" Target="../media/image45.jpeg"/><Relationship Id="rId45" Type="http://schemas.openxmlformats.org/officeDocument/2006/relationships/image" Target="../media/image49.jpeg"/><Relationship Id="rId53" Type="http://schemas.openxmlformats.org/officeDocument/2006/relationships/image" Target="../media/image56.png"/><Relationship Id="rId5" Type="http://schemas.openxmlformats.org/officeDocument/2006/relationships/image" Target="../media/image12.png"/><Relationship Id="rId15" Type="http://schemas.openxmlformats.org/officeDocument/2006/relationships/image" Target="../media/image20.wmf"/><Relationship Id="rId23" Type="http://schemas.openxmlformats.org/officeDocument/2006/relationships/image" Target="../media/image28.png"/><Relationship Id="rId28" Type="http://schemas.openxmlformats.org/officeDocument/2006/relationships/image" Target="../media/image33.jpeg"/><Relationship Id="rId36" Type="http://schemas.openxmlformats.org/officeDocument/2006/relationships/image" Target="../media/image41.jpeg"/><Relationship Id="rId49" Type="http://schemas.openxmlformats.org/officeDocument/2006/relationships/image" Target="../media/image53.jpeg"/><Relationship Id="rId10" Type="http://schemas.openxmlformats.org/officeDocument/2006/relationships/hyperlink" Target="http://www.novozymes.com/en/" TargetMode="External"/><Relationship Id="rId19" Type="http://schemas.openxmlformats.org/officeDocument/2006/relationships/image" Target="../media/image24.png"/><Relationship Id="rId31" Type="http://schemas.openxmlformats.org/officeDocument/2006/relationships/image" Target="../media/image36.gif"/><Relationship Id="rId44" Type="http://schemas.openxmlformats.org/officeDocument/2006/relationships/image" Target="../media/image48.jpeg"/><Relationship Id="rId52" Type="http://schemas.openxmlformats.org/officeDocument/2006/relationships/image" Target="../media/image55.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19.jpeg"/><Relationship Id="rId22" Type="http://schemas.openxmlformats.org/officeDocument/2006/relationships/image" Target="../media/image27.jpeg"/><Relationship Id="rId27" Type="http://schemas.openxmlformats.org/officeDocument/2006/relationships/image" Target="../media/image32.jpeg"/><Relationship Id="rId30" Type="http://schemas.openxmlformats.org/officeDocument/2006/relationships/image" Target="../media/image35.gif"/><Relationship Id="rId35" Type="http://schemas.openxmlformats.org/officeDocument/2006/relationships/image" Target="../media/image40.jpeg"/><Relationship Id="rId43" Type="http://schemas.openxmlformats.org/officeDocument/2006/relationships/image" Target="../media/image47.png"/><Relationship Id="rId48" Type="http://schemas.openxmlformats.org/officeDocument/2006/relationships/image" Target="../media/image52.png"/><Relationship Id="rId8" Type="http://schemas.openxmlformats.org/officeDocument/2006/relationships/image" Target="../media/image15.jpeg"/><Relationship Id="rId51" Type="http://schemas.openxmlformats.org/officeDocument/2006/relationships/image" Target="../media/image5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Dokumente%20und%20Einstellungen/Training/Maschinenrichtlinie2006_42_EC.pp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7"/>
          <p:cNvSpPr>
            <a:spLocks noGrp="1" noChangeArrowheads="1"/>
          </p:cNvSpPr>
          <p:nvPr>
            <p:ph type="ctrTitle"/>
          </p:nvPr>
        </p:nvSpPr>
        <p:spPr>
          <a:xfrm>
            <a:off x="1727200" y="5159829"/>
            <a:ext cx="5689600" cy="933492"/>
          </a:xfrm>
        </p:spPr>
        <p:txBody>
          <a:bodyPr/>
          <a:lstStyle/>
          <a:p>
            <a:r>
              <a:rPr lang="en-US" b="1" dirty="0">
                <a:solidFill>
                  <a:srgbClr val="003399"/>
                </a:solidFill>
                <a:latin typeface="Arial" pitchFamily="34" charset="0"/>
                <a:cs typeface="Arial" pitchFamily="34" charset="0"/>
              </a:rPr>
              <a:t>EHEDG Introduction</a:t>
            </a: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9812" y="1340768"/>
            <a:ext cx="3384376" cy="3445290"/>
          </a:xfrm>
          <a:prstGeom prst="rect">
            <a:avLst/>
          </a:prstGeom>
        </p:spPr>
      </p:pic>
    </p:spTree>
    <p:extLst>
      <p:ext uri="{BB962C8B-B14F-4D97-AF65-F5344CB8AC3E}">
        <p14:creationId xmlns:p14="http://schemas.microsoft.com/office/powerpoint/2010/main" val="131152869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366838" y="765175"/>
            <a:ext cx="734472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2800" b="1" dirty="0">
                <a:solidFill>
                  <a:srgbClr val="FF0000"/>
                </a:solidFill>
                <a:latin typeface="Arial" pitchFamily="34" charset="0"/>
              </a:rPr>
              <a:t>Foundation Board</a:t>
            </a:r>
            <a:endParaRPr lang="de-DE" sz="2800" b="1" dirty="0">
              <a:solidFill>
                <a:srgbClr val="FF0000"/>
              </a:solidFill>
              <a:latin typeface="Arial" pitchFamily="34" charset="0"/>
            </a:endParaRPr>
          </a:p>
        </p:txBody>
      </p:sp>
      <p:sp>
        <p:nvSpPr>
          <p:cNvPr id="6" name="TextBox 5"/>
          <p:cNvSpPr txBox="1"/>
          <p:nvPr/>
        </p:nvSpPr>
        <p:spPr>
          <a:xfrm>
            <a:off x="674624" y="4686326"/>
            <a:ext cx="2335896" cy="707886"/>
          </a:xfrm>
          <a:prstGeom prst="rect">
            <a:avLst/>
          </a:prstGeom>
          <a:noFill/>
        </p:spPr>
        <p:txBody>
          <a:bodyPr wrap="none" rtlCol="0">
            <a:spAutoFit/>
          </a:bodyPr>
          <a:lstStyle/>
          <a:p>
            <a:r>
              <a:rPr lang="en-US" sz="2000" dirty="0" err="1">
                <a:latin typeface="+mn-lt"/>
              </a:rPr>
              <a:t>Ludvig</a:t>
            </a:r>
            <a:r>
              <a:rPr lang="en-US" sz="2000" dirty="0">
                <a:latin typeface="+mn-lt"/>
              </a:rPr>
              <a:t> </a:t>
            </a:r>
            <a:r>
              <a:rPr lang="en-US" sz="2000" dirty="0" err="1">
                <a:latin typeface="+mn-lt"/>
              </a:rPr>
              <a:t>Josefsberg</a:t>
            </a:r>
            <a:r>
              <a:rPr lang="en-US" sz="2000" dirty="0">
                <a:latin typeface="+mn-lt"/>
              </a:rPr>
              <a:t> </a:t>
            </a:r>
          </a:p>
          <a:p>
            <a:r>
              <a:rPr lang="en-US" sz="2000" dirty="0">
                <a:latin typeface="+mn-lt"/>
              </a:rPr>
              <a:t>President</a:t>
            </a:r>
            <a:endParaRPr lang="nl-NL" sz="2000" dirty="0">
              <a:latin typeface="+mn-lt"/>
            </a:endParaRPr>
          </a:p>
        </p:txBody>
      </p:sp>
      <p:sp>
        <p:nvSpPr>
          <p:cNvPr id="7" name="TextBox 6"/>
          <p:cNvSpPr txBox="1"/>
          <p:nvPr/>
        </p:nvSpPr>
        <p:spPr>
          <a:xfrm>
            <a:off x="3187336" y="4686326"/>
            <a:ext cx="2523576" cy="707886"/>
          </a:xfrm>
          <a:prstGeom prst="rect">
            <a:avLst/>
          </a:prstGeom>
          <a:noFill/>
        </p:spPr>
        <p:txBody>
          <a:bodyPr wrap="none" rtlCol="0">
            <a:spAutoFit/>
          </a:bodyPr>
          <a:lstStyle/>
          <a:p>
            <a:r>
              <a:rPr lang="en-US" sz="2000" dirty="0">
                <a:latin typeface="+mn-lt"/>
              </a:rPr>
              <a:t>Piet </a:t>
            </a:r>
            <a:r>
              <a:rPr lang="en-US" sz="2000" dirty="0" err="1">
                <a:latin typeface="+mn-lt"/>
              </a:rPr>
              <a:t>Steenaard</a:t>
            </a:r>
            <a:endParaRPr lang="en-US" sz="2000" dirty="0">
              <a:latin typeface="+mn-lt"/>
            </a:endParaRPr>
          </a:p>
          <a:p>
            <a:r>
              <a:rPr lang="en-US" sz="2000" dirty="0">
                <a:latin typeface="+mn-lt"/>
              </a:rPr>
              <a:t>Treasurer/Secretary</a:t>
            </a:r>
            <a:endParaRPr lang="nl-NL" sz="2000" dirty="0">
              <a:latin typeface="+mn-lt"/>
            </a:endParaRPr>
          </a:p>
        </p:txBody>
      </p:sp>
      <p:sp>
        <p:nvSpPr>
          <p:cNvPr id="8" name="TextBox 7"/>
          <p:cNvSpPr txBox="1"/>
          <p:nvPr/>
        </p:nvSpPr>
        <p:spPr>
          <a:xfrm>
            <a:off x="5817196" y="4686326"/>
            <a:ext cx="1988237" cy="707886"/>
          </a:xfrm>
          <a:prstGeom prst="rect">
            <a:avLst/>
          </a:prstGeom>
          <a:noFill/>
        </p:spPr>
        <p:txBody>
          <a:bodyPr wrap="none" rtlCol="0">
            <a:spAutoFit/>
          </a:bodyPr>
          <a:lstStyle/>
          <a:p>
            <a:r>
              <a:rPr lang="en-US" sz="2000" dirty="0">
                <a:latin typeface="+mn-lt"/>
              </a:rPr>
              <a:t>Patrick Wouters</a:t>
            </a:r>
          </a:p>
          <a:p>
            <a:r>
              <a:rPr lang="en-US" sz="2000" dirty="0">
                <a:latin typeface="+mn-lt"/>
              </a:rPr>
              <a:t>Vice-President</a:t>
            </a:r>
            <a:endParaRPr lang="nl-NL" sz="2000" dirty="0">
              <a:latin typeface="+mn-lt"/>
            </a:endParaRPr>
          </a:p>
        </p:txBody>
      </p:sp>
      <p:sp>
        <p:nvSpPr>
          <p:cNvPr id="9" name="Textfeld 8"/>
          <p:cNvSpPr txBox="1"/>
          <p:nvPr/>
        </p:nvSpPr>
        <p:spPr>
          <a:xfrm>
            <a:off x="687397" y="5356874"/>
            <a:ext cx="2571481" cy="276999"/>
          </a:xfrm>
          <a:prstGeom prst="rect">
            <a:avLst/>
          </a:prstGeom>
          <a:noFill/>
        </p:spPr>
        <p:txBody>
          <a:bodyPr wrap="square" rtlCol="0">
            <a:spAutoFit/>
          </a:bodyPr>
          <a:lstStyle/>
          <a:p>
            <a:r>
              <a:rPr lang="de-DE" sz="1200" dirty="0" err="1">
                <a:latin typeface="+mn-lt"/>
              </a:rPr>
              <a:t>ExCo</a:t>
            </a:r>
            <a:r>
              <a:rPr lang="de-DE" sz="1200" dirty="0">
                <a:latin typeface="+mn-lt"/>
              </a:rPr>
              <a:t> Member </a:t>
            </a:r>
            <a:r>
              <a:rPr lang="de-DE" sz="1200" dirty="0" err="1">
                <a:latin typeface="+mn-lt"/>
              </a:rPr>
              <a:t>since</a:t>
            </a:r>
            <a:r>
              <a:rPr lang="de-DE" sz="1200" dirty="0">
                <a:latin typeface="+mn-lt"/>
              </a:rPr>
              <a:t> 2010</a:t>
            </a:r>
          </a:p>
        </p:txBody>
      </p:sp>
      <p:sp>
        <p:nvSpPr>
          <p:cNvPr id="10" name="Textfeld 9"/>
          <p:cNvSpPr txBox="1"/>
          <p:nvPr/>
        </p:nvSpPr>
        <p:spPr>
          <a:xfrm>
            <a:off x="3210487" y="5362517"/>
            <a:ext cx="2571481" cy="276999"/>
          </a:xfrm>
          <a:prstGeom prst="rect">
            <a:avLst/>
          </a:prstGeom>
          <a:noFill/>
        </p:spPr>
        <p:txBody>
          <a:bodyPr wrap="square" rtlCol="0">
            <a:spAutoFit/>
          </a:bodyPr>
          <a:lstStyle/>
          <a:p>
            <a:r>
              <a:rPr lang="de-DE" sz="1200" dirty="0" err="1">
                <a:latin typeface="+mn-lt"/>
              </a:rPr>
              <a:t>ExCo</a:t>
            </a:r>
            <a:r>
              <a:rPr lang="de-DE" sz="1200" dirty="0">
                <a:latin typeface="+mn-lt"/>
              </a:rPr>
              <a:t> Member </a:t>
            </a:r>
            <a:r>
              <a:rPr lang="de-DE" sz="1200" dirty="0" err="1">
                <a:latin typeface="+mn-lt"/>
              </a:rPr>
              <a:t>since</a:t>
            </a:r>
            <a:r>
              <a:rPr lang="de-DE" sz="1200" dirty="0">
                <a:latin typeface="+mn-lt"/>
              </a:rPr>
              <a:t> 1992</a:t>
            </a:r>
          </a:p>
        </p:txBody>
      </p:sp>
      <p:sp>
        <p:nvSpPr>
          <p:cNvPr id="11" name="Textfeld 10"/>
          <p:cNvSpPr txBox="1"/>
          <p:nvPr/>
        </p:nvSpPr>
        <p:spPr>
          <a:xfrm>
            <a:off x="5817196" y="5353272"/>
            <a:ext cx="2571481" cy="276999"/>
          </a:xfrm>
          <a:prstGeom prst="rect">
            <a:avLst/>
          </a:prstGeom>
          <a:noFill/>
        </p:spPr>
        <p:txBody>
          <a:bodyPr wrap="square" rtlCol="0">
            <a:spAutoFit/>
          </a:bodyPr>
          <a:lstStyle/>
          <a:p>
            <a:r>
              <a:rPr lang="de-DE" sz="1200" dirty="0" err="1">
                <a:latin typeface="+mn-lt"/>
              </a:rPr>
              <a:t>ExCo</a:t>
            </a:r>
            <a:r>
              <a:rPr lang="de-DE" sz="1200" dirty="0">
                <a:latin typeface="+mn-lt"/>
              </a:rPr>
              <a:t> Member </a:t>
            </a:r>
            <a:r>
              <a:rPr lang="de-DE" sz="1200" dirty="0" err="1">
                <a:latin typeface="+mn-lt"/>
              </a:rPr>
              <a:t>since</a:t>
            </a:r>
            <a:r>
              <a:rPr lang="de-DE" sz="1200" dirty="0">
                <a:latin typeface="+mn-lt"/>
              </a:rPr>
              <a:t> 2010</a:t>
            </a:r>
          </a:p>
        </p:txBody>
      </p:sp>
      <p:sp>
        <p:nvSpPr>
          <p:cNvPr id="12" name="Rectangle 4"/>
          <p:cNvSpPr>
            <a:spLocks noChangeArrowheads="1"/>
          </p:cNvSpPr>
          <p:nvPr/>
        </p:nvSpPr>
        <p:spPr bwMode="auto">
          <a:xfrm>
            <a:off x="771524" y="1308100"/>
            <a:ext cx="797242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b="1" dirty="0">
                <a:solidFill>
                  <a:srgbClr val="000099"/>
                </a:solidFill>
                <a:latin typeface="Arial" pitchFamily="34" charset="0"/>
              </a:rPr>
              <a:t>Election by General Assembly in December 2017 </a:t>
            </a:r>
            <a:endParaRPr lang="de-DE" b="1" dirty="0">
              <a:solidFill>
                <a:srgbClr val="000099"/>
              </a:solidFill>
              <a:latin typeface="Arial" pitchFamily="34" charset="0"/>
            </a:endParaRPr>
          </a:p>
        </p:txBody>
      </p:sp>
      <p:pic>
        <p:nvPicPr>
          <p:cNvPr id="13" name="Grafik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111" y="2131010"/>
            <a:ext cx="1667877" cy="2447664"/>
          </a:xfrm>
          <a:prstGeom prst="rect">
            <a:avLst/>
          </a:prstGeom>
        </p:spPr>
      </p:pic>
      <p:pic>
        <p:nvPicPr>
          <p:cNvPr id="14" name="Grafik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068" y="2131011"/>
            <a:ext cx="1667877" cy="2447664"/>
          </a:xfrm>
          <a:prstGeom prst="rect">
            <a:avLst/>
          </a:prstGeom>
        </p:spPr>
      </p:pic>
      <p:pic>
        <p:nvPicPr>
          <p:cNvPr id="15" name="Grafi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5155" y="2131010"/>
            <a:ext cx="1666057" cy="2447664"/>
          </a:xfrm>
          <a:prstGeom prst="rect">
            <a:avLst/>
          </a:prstGeom>
        </p:spPr>
      </p:pic>
    </p:spTree>
    <p:extLst>
      <p:ext uri="{BB962C8B-B14F-4D97-AF65-F5344CB8AC3E}">
        <p14:creationId xmlns:p14="http://schemas.microsoft.com/office/powerpoint/2010/main" val="31470625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membership"/>
          <p:cNvPicPr>
            <a:picLocks noChangeAspect="1" noChangeArrowheads="1"/>
          </p:cNvPicPr>
          <p:nvPr/>
        </p:nvPicPr>
        <p:blipFill>
          <a:blip r:embed="rId2"/>
          <a:srcRect/>
          <a:stretch>
            <a:fillRect/>
          </a:stretch>
        </p:blipFill>
        <p:spPr bwMode="auto">
          <a:xfrm>
            <a:off x="5514142" y="4969263"/>
            <a:ext cx="3232404" cy="1168696"/>
          </a:xfrm>
          <a:prstGeom prst="rect">
            <a:avLst/>
          </a:prstGeom>
          <a:noFill/>
          <a:ln w="9525">
            <a:noFill/>
            <a:miter lim="800000"/>
            <a:headEnd/>
            <a:tailEnd/>
          </a:ln>
        </p:spPr>
      </p:pic>
      <p:sp>
        <p:nvSpPr>
          <p:cNvPr id="2" name="Rectangle 4"/>
          <p:cNvSpPr>
            <a:spLocks noChangeArrowheads="1"/>
          </p:cNvSpPr>
          <p:nvPr/>
        </p:nvSpPr>
        <p:spPr bwMode="auto">
          <a:xfrm>
            <a:off x="1433513" y="765175"/>
            <a:ext cx="713898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2800" b="1" dirty="0">
                <a:solidFill>
                  <a:srgbClr val="FF0000"/>
                </a:solidFill>
                <a:latin typeface="Arial" pitchFamily="34" charset="0"/>
              </a:rPr>
              <a:t>Membership development</a:t>
            </a:r>
            <a:endParaRPr lang="de-DE" sz="2800" b="1" dirty="0">
              <a:solidFill>
                <a:srgbClr val="FF0000"/>
              </a:solidFill>
              <a:latin typeface="Arial" pitchFamily="34" charset="0"/>
            </a:endParaRPr>
          </a:p>
        </p:txBody>
      </p:sp>
      <p:graphicFrame>
        <p:nvGraphicFramePr>
          <p:cNvPr id="3" name="Diagramm 15"/>
          <p:cNvGraphicFramePr/>
          <p:nvPr>
            <p:extLst>
              <p:ext uri="{D42A27DB-BD31-4B8C-83A1-F6EECF244321}">
                <p14:modId xmlns:p14="http://schemas.microsoft.com/office/powerpoint/2010/main" val="665793064"/>
              </p:ext>
            </p:extLst>
          </p:nvPr>
        </p:nvGraphicFramePr>
        <p:xfrm>
          <a:off x="842186" y="986823"/>
          <a:ext cx="7269719" cy="52120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feld 14"/>
          <p:cNvSpPr txBox="1"/>
          <p:nvPr/>
        </p:nvSpPr>
        <p:spPr>
          <a:xfrm>
            <a:off x="637119" y="5022626"/>
            <a:ext cx="8300403" cy="1323439"/>
          </a:xfrm>
          <a:prstGeom prst="rect">
            <a:avLst/>
          </a:prstGeom>
          <a:noFill/>
        </p:spPr>
        <p:txBody>
          <a:bodyPr wrap="square">
            <a:spAutoFit/>
          </a:bodyPr>
          <a:lstStyle/>
          <a:p>
            <a:pPr>
              <a:defRPr/>
            </a:pPr>
            <a:r>
              <a:rPr lang="de-DE" sz="1600" b="1" dirty="0" err="1">
                <a:solidFill>
                  <a:srgbClr val="FF0000"/>
                </a:solidFill>
                <a:latin typeface="+mn-lt"/>
              </a:rPr>
              <a:t>January</a:t>
            </a:r>
            <a:r>
              <a:rPr lang="de-DE" sz="1600" b="1" dirty="0">
                <a:solidFill>
                  <a:srgbClr val="FF0000"/>
                </a:solidFill>
                <a:latin typeface="+mn-lt"/>
              </a:rPr>
              <a:t> 2018:</a:t>
            </a:r>
          </a:p>
          <a:p>
            <a:pPr marL="285750" indent="-285750">
              <a:buClr>
                <a:srgbClr val="FF0000"/>
              </a:buClr>
              <a:buFont typeface="Arial" panose="020B0604020202020204" pitchFamily="34" charset="0"/>
              <a:buChar char="•"/>
              <a:defRPr/>
            </a:pPr>
            <a:r>
              <a:rPr lang="de-DE" sz="1600" dirty="0">
                <a:latin typeface="+mn-lt"/>
              </a:rPr>
              <a:t>Over 1,500 main contact persons world-wide </a:t>
            </a:r>
          </a:p>
          <a:p>
            <a:pPr marL="285750" indent="-285750">
              <a:buClr>
                <a:srgbClr val="FF0000"/>
              </a:buClr>
              <a:buFont typeface="Arial" panose="020B0604020202020204" pitchFamily="34" charset="0"/>
              <a:buChar char="•"/>
              <a:defRPr/>
            </a:pPr>
            <a:r>
              <a:rPr lang="de-DE" sz="1600" dirty="0">
                <a:latin typeface="+mn-lt"/>
              </a:rPr>
              <a:t>390 individual </a:t>
            </a:r>
            <a:r>
              <a:rPr lang="de-DE" sz="1600" dirty="0" err="1">
                <a:latin typeface="+mn-lt"/>
              </a:rPr>
              <a:t>members</a:t>
            </a:r>
            <a:endParaRPr lang="de-DE" sz="1600" dirty="0">
              <a:latin typeface="+mn-lt"/>
            </a:endParaRPr>
          </a:p>
          <a:p>
            <a:pPr marL="285750" indent="-285750">
              <a:buClr>
                <a:srgbClr val="FF0000"/>
              </a:buClr>
              <a:buFont typeface="Arial" panose="020B0604020202020204" pitchFamily="34" charset="0"/>
              <a:buChar char="•"/>
              <a:defRPr/>
            </a:pPr>
            <a:r>
              <a:rPr lang="de-DE" sz="1600" dirty="0">
                <a:latin typeface="+mn-lt"/>
              </a:rPr>
              <a:t>495 </a:t>
            </a:r>
            <a:r>
              <a:rPr lang="de-DE" sz="1600" dirty="0" err="1">
                <a:latin typeface="+mn-lt"/>
              </a:rPr>
              <a:t>member</a:t>
            </a:r>
            <a:r>
              <a:rPr lang="de-DE" sz="1600" dirty="0">
                <a:latin typeface="+mn-lt"/>
              </a:rPr>
              <a:t> </a:t>
            </a:r>
            <a:r>
              <a:rPr lang="de-DE" sz="1600" dirty="0" err="1">
                <a:latin typeface="+mn-lt"/>
              </a:rPr>
              <a:t>companies</a:t>
            </a:r>
            <a:r>
              <a:rPr lang="de-DE" sz="1600" dirty="0">
                <a:latin typeface="+mn-lt"/>
              </a:rPr>
              <a:t> and </a:t>
            </a:r>
            <a:r>
              <a:rPr lang="de-DE" sz="1600" dirty="0" err="1">
                <a:latin typeface="+mn-lt"/>
              </a:rPr>
              <a:t>institutes</a:t>
            </a:r>
            <a:r>
              <a:rPr lang="de-DE" sz="1600" dirty="0">
                <a:latin typeface="+mn-lt"/>
              </a:rPr>
              <a:t> </a:t>
            </a:r>
            <a:r>
              <a:rPr lang="de-DE" sz="1600" dirty="0" err="1">
                <a:latin typeface="+mn-lt"/>
              </a:rPr>
              <a:t>with</a:t>
            </a:r>
            <a:r>
              <a:rPr lang="de-DE" sz="1600" dirty="0">
                <a:latin typeface="+mn-lt"/>
              </a:rPr>
              <a:t/>
            </a:r>
            <a:br>
              <a:rPr lang="de-DE" sz="1600" dirty="0">
                <a:latin typeface="+mn-lt"/>
              </a:rPr>
            </a:br>
            <a:r>
              <a:rPr lang="de-DE" sz="1600" dirty="0" err="1">
                <a:latin typeface="+mn-lt"/>
              </a:rPr>
              <a:t>thousands</a:t>
            </a:r>
            <a:r>
              <a:rPr lang="de-DE" sz="1600" dirty="0">
                <a:latin typeface="+mn-lt"/>
              </a:rPr>
              <a:t> </a:t>
            </a:r>
            <a:r>
              <a:rPr lang="de-DE" sz="1600" dirty="0" err="1">
                <a:latin typeface="+mn-lt"/>
              </a:rPr>
              <a:t>of</a:t>
            </a:r>
            <a:r>
              <a:rPr lang="de-DE" sz="1600" dirty="0">
                <a:latin typeface="+mn-lt"/>
              </a:rPr>
              <a:t> EHEDG </a:t>
            </a:r>
            <a:r>
              <a:rPr lang="de-DE" sz="1600" dirty="0" err="1">
                <a:latin typeface="+mn-lt"/>
              </a:rPr>
              <a:t>resources</a:t>
            </a:r>
            <a:r>
              <a:rPr lang="de-DE" sz="1600" dirty="0">
                <a:latin typeface="+mn-lt"/>
              </a:rPr>
              <a:t> </a:t>
            </a:r>
            <a:r>
              <a:rPr lang="de-DE" sz="1600" dirty="0" err="1">
                <a:latin typeface="+mn-lt"/>
              </a:rPr>
              <a:t>behind</a:t>
            </a:r>
            <a:endParaRPr lang="de-DE" sz="1600" dirty="0">
              <a:latin typeface="+mn-lt"/>
            </a:endParaRPr>
          </a:p>
        </p:txBody>
      </p:sp>
      <p:sp>
        <p:nvSpPr>
          <p:cNvPr id="11" name="Text Box 4">
            <a:hlinkClick r:id="rId4" action="ppaction://hlinkpres?slideindex=1&amp;slidetitle="/>
          </p:cNvPr>
          <p:cNvSpPr txBox="1">
            <a:spLocks noChangeArrowheads="1"/>
          </p:cNvSpPr>
          <p:nvPr/>
        </p:nvSpPr>
        <p:spPr bwMode="auto">
          <a:xfrm>
            <a:off x="6446066" y="2870716"/>
            <a:ext cx="230048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0" algn="l"/>
                <a:tab pos="361950" algn="l"/>
              </a:tabLst>
              <a:defRPr sz="3200">
                <a:solidFill>
                  <a:schemeClr val="tx1"/>
                </a:solidFill>
                <a:latin typeface="Times New Roman" pitchFamily="18" charset="0"/>
              </a:defRPr>
            </a:lvl1pPr>
            <a:lvl2pPr marL="742950" indent="-285750">
              <a:tabLst>
                <a:tab pos="0" algn="l"/>
                <a:tab pos="361950" algn="l"/>
              </a:tabLst>
              <a:defRPr sz="3200">
                <a:solidFill>
                  <a:schemeClr val="tx1"/>
                </a:solidFill>
                <a:latin typeface="Times New Roman" pitchFamily="18" charset="0"/>
              </a:defRPr>
            </a:lvl2pPr>
            <a:lvl3pPr marL="1143000" indent="-228600">
              <a:tabLst>
                <a:tab pos="0" algn="l"/>
                <a:tab pos="361950" algn="l"/>
              </a:tabLst>
              <a:defRPr sz="3200">
                <a:solidFill>
                  <a:schemeClr val="tx1"/>
                </a:solidFill>
                <a:latin typeface="Times New Roman" pitchFamily="18" charset="0"/>
              </a:defRPr>
            </a:lvl3pPr>
            <a:lvl4pPr marL="1600200" indent="-228600">
              <a:tabLst>
                <a:tab pos="0" algn="l"/>
                <a:tab pos="361950" algn="l"/>
              </a:tabLst>
              <a:defRPr sz="3200">
                <a:solidFill>
                  <a:schemeClr val="tx1"/>
                </a:solidFill>
                <a:latin typeface="Times New Roman" pitchFamily="18" charset="0"/>
              </a:defRPr>
            </a:lvl4pPr>
            <a:lvl5pPr marL="2057400" indent="-228600">
              <a:tabLst>
                <a:tab pos="0" algn="l"/>
                <a:tab pos="361950"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0" algn="l"/>
                <a:tab pos="361950"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0" algn="l"/>
                <a:tab pos="361950"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0" algn="l"/>
                <a:tab pos="361950"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0" algn="l"/>
                <a:tab pos="361950" algn="l"/>
              </a:tabLst>
              <a:defRPr sz="3200">
                <a:solidFill>
                  <a:schemeClr val="tx1"/>
                </a:solidFill>
                <a:latin typeface="Times New Roman" pitchFamily="18" charset="0"/>
              </a:defRPr>
            </a:lvl9pPr>
          </a:lstStyle>
          <a:p>
            <a:pPr marL="285750" indent="-285750">
              <a:lnSpc>
                <a:spcPct val="105000"/>
              </a:lnSpc>
              <a:spcAft>
                <a:spcPct val="15000"/>
              </a:spcAft>
              <a:buClr>
                <a:srgbClr val="FF0000"/>
              </a:buClr>
              <a:buSzPct val="120000"/>
              <a:buFont typeface="Arial" panose="020B0604020202020204" pitchFamily="34" charset="0"/>
              <a:buChar char="•"/>
            </a:pPr>
            <a:r>
              <a:rPr lang="en-GB" altLang="ja-JP" sz="1600" dirty="0">
                <a:latin typeface="Arial" pitchFamily="34" charset="0"/>
                <a:ea typeface="MS PGothic" pitchFamily="34" charset="-128"/>
              </a:rPr>
              <a:t>EHEDG membership is continuing to grow</a:t>
            </a:r>
          </a:p>
          <a:p>
            <a:pPr marL="285750" indent="-285750">
              <a:lnSpc>
                <a:spcPct val="105000"/>
              </a:lnSpc>
              <a:spcAft>
                <a:spcPct val="15000"/>
              </a:spcAft>
              <a:buClr>
                <a:srgbClr val="FF0000"/>
              </a:buClr>
              <a:buSzPct val="120000"/>
              <a:buFont typeface="Arial" panose="020B0604020202020204" pitchFamily="34" charset="0"/>
              <a:buChar char="•"/>
            </a:pPr>
            <a:endParaRPr lang="en-GB" altLang="ja-JP" sz="1600" dirty="0">
              <a:latin typeface="Arial" pitchFamily="34" charset="0"/>
              <a:ea typeface="MS PGothic" pitchFamily="34" charset="-128"/>
            </a:endParaRPr>
          </a:p>
          <a:p>
            <a:pPr marL="285750" indent="-285750">
              <a:lnSpc>
                <a:spcPct val="105000"/>
              </a:lnSpc>
              <a:spcAft>
                <a:spcPct val="15000"/>
              </a:spcAft>
              <a:buClr>
                <a:srgbClr val="FF0000"/>
              </a:buClr>
              <a:buSzPct val="120000"/>
              <a:buFont typeface="Arial" panose="020B0604020202020204" pitchFamily="34" charset="0"/>
              <a:buChar char="•"/>
            </a:pPr>
            <a:r>
              <a:rPr lang="en-GB" altLang="ja-JP" sz="1600" dirty="0">
                <a:latin typeface="Arial" pitchFamily="34" charset="0"/>
                <a:ea typeface="MS PGothic" pitchFamily="34" charset="-128"/>
              </a:rPr>
              <a:t>EHEDG has a global reach</a:t>
            </a:r>
          </a:p>
        </p:txBody>
      </p:sp>
      <p:sp>
        <p:nvSpPr>
          <p:cNvPr id="5" name="Rechteck 4"/>
          <p:cNvSpPr/>
          <p:nvPr/>
        </p:nvSpPr>
        <p:spPr bwMode="auto">
          <a:xfrm>
            <a:off x="723899" y="1774479"/>
            <a:ext cx="5722167" cy="3194783"/>
          </a:xfrm>
          <a:prstGeom prst="rect">
            <a:avLst/>
          </a:prstGeom>
          <a:no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8003839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433513" y="765175"/>
            <a:ext cx="713898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2800" b="1" dirty="0">
                <a:solidFill>
                  <a:srgbClr val="FF0000"/>
                </a:solidFill>
                <a:latin typeface="Arial" pitchFamily="34" charset="0"/>
              </a:rPr>
              <a:t>A global network </a:t>
            </a:r>
            <a:endParaRPr lang="de-DE" sz="2800" b="1" dirty="0">
              <a:solidFill>
                <a:srgbClr val="FF0000"/>
              </a:solidFill>
              <a:latin typeface="Arial" pitchFamily="34" charset="0"/>
            </a:endParaRPr>
          </a:p>
        </p:txBody>
      </p:sp>
      <p:grpSp>
        <p:nvGrpSpPr>
          <p:cNvPr id="3" name="Gruppieren 1"/>
          <p:cNvGrpSpPr/>
          <p:nvPr/>
        </p:nvGrpSpPr>
        <p:grpSpPr>
          <a:xfrm>
            <a:off x="707548" y="1399708"/>
            <a:ext cx="8478547" cy="4421915"/>
            <a:chOff x="792163" y="1354998"/>
            <a:chExt cx="8478547" cy="4421915"/>
          </a:xfrm>
        </p:grpSpPr>
        <p:sp>
          <p:nvSpPr>
            <p:cNvPr id="4" name="Rectangle 3"/>
            <p:cNvSpPr>
              <a:spLocks noChangeArrowheads="1"/>
            </p:cNvSpPr>
            <p:nvPr/>
          </p:nvSpPr>
          <p:spPr bwMode="auto">
            <a:xfrm>
              <a:off x="792163" y="2271713"/>
              <a:ext cx="5867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6700" indent="-266700">
                <a:spcBef>
                  <a:spcPct val="20000"/>
                </a:spcBef>
                <a:buClr>
                  <a:srgbClr val="FF0000"/>
                </a:buClr>
                <a:buFontTx/>
                <a:buChar char="•"/>
                <a:tabLst>
                  <a:tab pos="266700" algn="l"/>
                </a:tabLst>
              </a:pPr>
              <a:endParaRPr lang="en-GB" sz="2200">
                <a:solidFill>
                  <a:srgbClr val="000099"/>
                </a:solidFill>
                <a:latin typeface="Arial" pitchFamily="34" charset="0"/>
              </a:endParaRPr>
            </a:p>
          </p:txBody>
        </p:sp>
        <p:sp>
          <p:nvSpPr>
            <p:cNvPr id="5" name="Rectangle 3"/>
            <p:cNvSpPr>
              <a:spLocks noChangeArrowheads="1"/>
            </p:cNvSpPr>
            <p:nvPr/>
          </p:nvSpPr>
          <p:spPr bwMode="auto">
            <a:xfrm>
              <a:off x="792163" y="2155825"/>
              <a:ext cx="4474052" cy="246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6700" indent="-266700" eaLnBrk="0" hangingPunct="0">
                <a:spcBef>
                  <a:spcPct val="20000"/>
                </a:spcBef>
                <a:buClr>
                  <a:srgbClr val="FF0000"/>
                </a:buClr>
                <a:buFontTx/>
                <a:buChar char="•"/>
                <a:tabLst>
                  <a:tab pos="266700" algn="l"/>
                </a:tabLst>
              </a:pPr>
              <a:endParaRPr lang="en-GB" sz="2200">
                <a:solidFill>
                  <a:srgbClr val="3333CC"/>
                </a:solidFill>
                <a:latin typeface="Arial" pitchFamily="34" charset="0"/>
              </a:endParaRPr>
            </a:p>
          </p:txBody>
        </p:sp>
        <p:sp>
          <p:nvSpPr>
            <p:cNvPr id="6" name="Tijdelijke aanduiding voor inhoud 2"/>
            <p:cNvSpPr>
              <a:spLocks/>
            </p:cNvSpPr>
            <p:nvPr/>
          </p:nvSpPr>
          <p:spPr bwMode="auto">
            <a:xfrm>
              <a:off x="918361" y="1354998"/>
              <a:ext cx="8352349"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pPr>
              <a:r>
                <a:rPr lang="en-GB" sz="1800" b="1" dirty="0">
                  <a:solidFill>
                    <a:srgbClr val="000099"/>
                  </a:solidFill>
                  <a:latin typeface="Arial" pitchFamily="34" charset="0"/>
                </a:rPr>
                <a:t>EHEDG is growing world wide and has members in 55 countries today</a:t>
              </a:r>
            </a:p>
          </p:txBody>
        </p:sp>
        <p:sp>
          <p:nvSpPr>
            <p:cNvPr id="7" name="Tijdelijke aanduiding voor inhoud 2"/>
            <p:cNvSpPr>
              <a:spLocks/>
            </p:cNvSpPr>
            <p:nvPr/>
          </p:nvSpPr>
          <p:spPr bwMode="auto">
            <a:xfrm>
              <a:off x="915868" y="1788683"/>
              <a:ext cx="470138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pPr>
              <a:r>
                <a:rPr lang="en-GB" sz="1800" b="1" dirty="0">
                  <a:solidFill>
                    <a:srgbClr val="FF0000"/>
                  </a:solidFill>
                  <a:latin typeface="Arial" pitchFamily="34" charset="0"/>
                </a:rPr>
                <a:t>Existing Regional Sections (32): </a:t>
              </a:r>
            </a:p>
          </p:txBody>
        </p:sp>
        <p:sp>
          <p:nvSpPr>
            <p:cNvPr id="8" name="Text Box 69"/>
            <p:cNvSpPr txBox="1">
              <a:spLocks noChangeArrowheads="1"/>
            </p:cNvSpPr>
            <p:nvPr/>
          </p:nvSpPr>
          <p:spPr bwMode="auto">
            <a:xfrm>
              <a:off x="918116" y="2156240"/>
              <a:ext cx="2348442" cy="24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342900" indent="-342900" eaLnBrk="0" hangingPunct="0">
                <a:defRPr sz="2400">
                  <a:solidFill>
                    <a:schemeClr val="tx1"/>
                  </a:solidFill>
                  <a:latin typeface="Times New Roman" pitchFamily="18" charset="0"/>
                  <a:cs typeface="Arial" pitchFamily="34" charset="0"/>
                </a:defRPr>
              </a:lvl1pPr>
              <a:lvl2pPr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marL="285750" lvl="1" indent="-285750" eaLnBrk="1" hangingPunct="1">
                <a:spcBef>
                  <a:spcPct val="20000"/>
                </a:spcBef>
                <a:buClr>
                  <a:srgbClr val="FF0000"/>
                </a:buClr>
                <a:buFont typeface="Arial" panose="020B0604020202020204" pitchFamily="34" charset="0"/>
                <a:buChar char="•"/>
              </a:pPr>
              <a:r>
                <a:rPr lang="en-GB" sz="1600" dirty="0">
                  <a:latin typeface="Arial" charset="0"/>
                </a:rPr>
                <a:t>Argentina</a:t>
              </a:r>
            </a:p>
            <a:p>
              <a:pPr marL="285750" lvl="1" indent="-285750" eaLnBrk="1" hangingPunct="1">
                <a:spcBef>
                  <a:spcPct val="20000"/>
                </a:spcBef>
                <a:buClr>
                  <a:srgbClr val="FF0000"/>
                </a:buClr>
                <a:buFont typeface="Arial" panose="020B0604020202020204" pitchFamily="34" charset="0"/>
                <a:buChar char="•"/>
              </a:pPr>
              <a:r>
                <a:rPr lang="en-GB" sz="1600" dirty="0">
                  <a:latin typeface="Arial" charset="0"/>
                </a:rPr>
                <a:t>Armenia</a:t>
              </a:r>
            </a:p>
            <a:p>
              <a:pPr marL="285750" lvl="1" indent="-285750" eaLnBrk="1" hangingPunct="1">
                <a:spcBef>
                  <a:spcPct val="20000"/>
                </a:spcBef>
                <a:buClr>
                  <a:srgbClr val="FF0000"/>
                </a:buClr>
                <a:buFont typeface="Arial" panose="020B0604020202020204" pitchFamily="34" charset="0"/>
                <a:buChar char="•"/>
              </a:pPr>
              <a:r>
                <a:rPr lang="en-GB" sz="1600" dirty="0">
                  <a:latin typeface="Arial" charset="0"/>
                </a:rPr>
                <a:t>Austria</a:t>
              </a:r>
            </a:p>
            <a:p>
              <a:pPr marL="285750" lvl="1" indent="-285750" eaLnBrk="1" hangingPunct="1">
                <a:spcBef>
                  <a:spcPct val="20000"/>
                </a:spcBef>
                <a:buClr>
                  <a:srgbClr val="FF0000"/>
                </a:buClr>
                <a:buFont typeface="Arial" panose="020B0604020202020204" pitchFamily="34" charset="0"/>
                <a:buChar char="•"/>
              </a:pPr>
              <a:r>
                <a:rPr lang="en-GB" sz="1600" dirty="0">
                  <a:latin typeface="Arial" charset="0"/>
                </a:rPr>
                <a:t>Belgium</a:t>
              </a:r>
            </a:p>
            <a:p>
              <a:pPr marL="285750" lvl="1" indent="-285750" eaLnBrk="1" hangingPunct="1">
                <a:spcBef>
                  <a:spcPct val="20000"/>
                </a:spcBef>
                <a:buClr>
                  <a:srgbClr val="FF0000"/>
                </a:buClr>
                <a:buFont typeface="Arial" panose="020B0604020202020204" pitchFamily="34" charset="0"/>
                <a:buChar char="•"/>
              </a:pPr>
              <a:r>
                <a:rPr lang="en-GB" sz="1600" dirty="0">
                  <a:latin typeface="Arial" charset="0"/>
                </a:rPr>
                <a:t>Brazil</a:t>
              </a:r>
            </a:p>
            <a:p>
              <a:pPr marL="285750" lvl="1" indent="-285750" eaLnBrk="1" hangingPunct="1">
                <a:spcBef>
                  <a:spcPct val="20000"/>
                </a:spcBef>
                <a:buClr>
                  <a:srgbClr val="FF0000"/>
                </a:buClr>
                <a:buFont typeface="Arial" panose="020B0604020202020204" pitchFamily="34" charset="0"/>
                <a:buChar char="•"/>
              </a:pPr>
              <a:r>
                <a:rPr lang="de-DE" sz="1600" dirty="0" err="1">
                  <a:latin typeface="Arial" charset="0"/>
                </a:rPr>
                <a:t>Bulgaria</a:t>
              </a:r>
              <a:endParaRPr lang="en-GB" sz="1600" dirty="0">
                <a:latin typeface="Arial" charset="0"/>
              </a:endParaRPr>
            </a:p>
            <a:p>
              <a:pPr marL="285750" lvl="1" indent="-285750" eaLnBrk="1" hangingPunct="1">
                <a:spcBef>
                  <a:spcPct val="20000"/>
                </a:spcBef>
                <a:buClr>
                  <a:srgbClr val="FF0000"/>
                </a:buClr>
                <a:buFont typeface="Arial" panose="020B0604020202020204" pitchFamily="34" charset="0"/>
                <a:buChar char="•"/>
              </a:pPr>
              <a:r>
                <a:rPr lang="en-GB" sz="1600" dirty="0">
                  <a:latin typeface="Arial" charset="0"/>
                </a:rPr>
                <a:t>China</a:t>
              </a:r>
            </a:p>
            <a:p>
              <a:pPr marL="285750" lvl="1" indent="-285750" eaLnBrk="1" hangingPunct="1">
                <a:spcBef>
                  <a:spcPct val="20000"/>
                </a:spcBef>
                <a:buClr>
                  <a:srgbClr val="FF0000"/>
                </a:buClr>
                <a:buFont typeface="Arial" panose="020B0604020202020204" pitchFamily="34" charset="0"/>
                <a:buChar char="•"/>
              </a:pPr>
              <a:r>
                <a:rPr lang="en-GB" sz="1600" dirty="0">
                  <a:latin typeface="Arial" charset="0"/>
                </a:rPr>
                <a:t>Croatia</a:t>
              </a:r>
            </a:p>
          </p:txBody>
        </p:sp>
      </p:grpSp>
      <p:sp>
        <p:nvSpPr>
          <p:cNvPr id="10" name="Text Box 69"/>
          <p:cNvSpPr txBox="1">
            <a:spLocks noChangeArrowheads="1"/>
          </p:cNvSpPr>
          <p:nvPr/>
        </p:nvSpPr>
        <p:spPr bwMode="auto">
          <a:xfrm>
            <a:off x="2492414" y="2196573"/>
            <a:ext cx="2348442" cy="24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342900" indent="-342900" eaLnBrk="0" hangingPunct="0">
              <a:defRPr sz="2400">
                <a:solidFill>
                  <a:schemeClr val="tx1"/>
                </a:solidFill>
                <a:latin typeface="Times New Roman" pitchFamily="18" charset="0"/>
                <a:cs typeface="Arial" pitchFamily="34" charset="0"/>
              </a:defRPr>
            </a:lvl1pPr>
            <a:lvl2pPr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marL="285750" lvl="1" indent="-285750" eaLnBrk="1" hangingPunct="1">
              <a:spcBef>
                <a:spcPct val="20000"/>
              </a:spcBef>
              <a:buClr>
                <a:srgbClr val="FF0000"/>
              </a:buClr>
              <a:buFont typeface="Arial" panose="020B0604020202020204" pitchFamily="34" charset="0"/>
              <a:buChar char="•"/>
            </a:pPr>
            <a:r>
              <a:rPr lang="en-GB" sz="1600" dirty="0">
                <a:latin typeface="Arial" charset="0"/>
              </a:rPr>
              <a:t>Czech Republic</a:t>
            </a:r>
          </a:p>
          <a:p>
            <a:pPr marL="285750" lvl="1" indent="-285750" eaLnBrk="1" hangingPunct="1">
              <a:spcBef>
                <a:spcPct val="20000"/>
              </a:spcBef>
              <a:buClr>
                <a:srgbClr val="FF0000"/>
              </a:buClr>
              <a:buFont typeface="Arial" panose="020B0604020202020204" pitchFamily="34" charset="0"/>
              <a:buChar char="•"/>
            </a:pPr>
            <a:r>
              <a:rPr lang="en-GB" sz="1600" dirty="0">
                <a:latin typeface="Arial" charset="0"/>
              </a:rPr>
              <a:t>Denmark</a:t>
            </a:r>
          </a:p>
          <a:p>
            <a:pPr marL="285750" lvl="1" indent="-285750" eaLnBrk="1" hangingPunct="1">
              <a:spcBef>
                <a:spcPct val="20000"/>
              </a:spcBef>
              <a:buClr>
                <a:srgbClr val="FF0000"/>
              </a:buClr>
              <a:buFont typeface="Arial" panose="020B0604020202020204" pitchFamily="34" charset="0"/>
              <a:buChar char="•"/>
            </a:pPr>
            <a:r>
              <a:rPr lang="en-GB" sz="1600" dirty="0">
                <a:latin typeface="Arial" charset="0"/>
              </a:rPr>
              <a:t>France</a:t>
            </a:r>
          </a:p>
          <a:p>
            <a:pPr marL="285750" lvl="1" indent="-285750" eaLnBrk="1" hangingPunct="1">
              <a:spcBef>
                <a:spcPct val="20000"/>
              </a:spcBef>
              <a:buClr>
                <a:srgbClr val="FF0000"/>
              </a:buClr>
              <a:buFont typeface="Arial" panose="020B0604020202020204" pitchFamily="34" charset="0"/>
              <a:buChar char="•"/>
            </a:pPr>
            <a:r>
              <a:rPr lang="en-GB" sz="1600" dirty="0">
                <a:latin typeface="Arial" charset="0"/>
              </a:rPr>
              <a:t>Germany</a:t>
            </a:r>
          </a:p>
          <a:p>
            <a:pPr marL="285750" lvl="1" indent="-285750" eaLnBrk="1" hangingPunct="1">
              <a:spcBef>
                <a:spcPct val="20000"/>
              </a:spcBef>
              <a:buClr>
                <a:srgbClr val="FF0000"/>
              </a:buClr>
              <a:buFont typeface="Arial" panose="020B0604020202020204" pitchFamily="34" charset="0"/>
              <a:buChar char="•"/>
            </a:pPr>
            <a:r>
              <a:rPr lang="en-GB" sz="1600" dirty="0">
                <a:latin typeface="Arial" charset="0"/>
              </a:rPr>
              <a:t>India</a:t>
            </a:r>
          </a:p>
          <a:p>
            <a:pPr marL="285750" lvl="1" indent="-285750" eaLnBrk="1" hangingPunct="1">
              <a:spcBef>
                <a:spcPct val="20000"/>
              </a:spcBef>
              <a:buClr>
                <a:srgbClr val="FF0000"/>
              </a:buClr>
              <a:buFont typeface="Arial" panose="020B0604020202020204" pitchFamily="34" charset="0"/>
              <a:buChar char="•"/>
            </a:pPr>
            <a:r>
              <a:rPr lang="en-GB" sz="1600" dirty="0">
                <a:latin typeface="Arial" charset="0"/>
              </a:rPr>
              <a:t>Italy</a:t>
            </a:r>
          </a:p>
          <a:p>
            <a:pPr marL="285750" lvl="1" indent="-285750" eaLnBrk="1" hangingPunct="1">
              <a:spcBef>
                <a:spcPct val="20000"/>
              </a:spcBef>
              <a:buClr>
                <a:srgbClr val="FF0000"/>
              </a:buClr>
              <a:buFont typeface="Arial" panose="020B0604020202020204" pitchFamily="34" charset="0"/>
              <a:buChar char="•"/>
            </a:pPr>
            <a:r>
              <a:rPr lang="en-GB" sz="1600" dirty="0">
                <a:latin typeface="Arial" charset="0"/>
              </a:rPr>
              <a:t>Japan</a:t>
            </a:r>
          </a:p>
          <a:p>
            <a:pPr marL="285750" lvl="1" indent="-285750" eaLnBrk="1" hangingPunct="1">
              <a:spcBef>
                <a:spcPct val="20000"/>
              </a:spcBef>
              <a:buClr>
                <a:srgbClr val="FF0000"/>
              </a:buClr>
              <a:buFont typeface="Arial" panose="020B0604020202020204" pitchFamily="34" charset="0"/>
              <a:buChar char="•"/>
            </a:pPr>
            <a:r>
              <a:rPr lang="en-GB" sz="1600" dirty="0">
                <a:latin typeface="Arial" charset="0"/>
              </a:rPr>
              <a:t>Lithuania</a:t>
            </a:r>
          </a:p>
        </p:txBody>
      </p:sp>
      <p:sp>
        <p:nvSpPr>
          <p:cNvPr id="11" name="Text Box 69"/>
          <p:cNvSpPr txBox="1">
            <a:spLocks noChangeArrowheads="1"/>
          </p:cNvSpPr>
          <p:nvPr/>
        </p:nvSpPr>
        <p:spPr bwMode="auto">
          <a:xfrm>
            <a:off x="4386757" y="2200935"/>
            <a:ext cx="2057699" cy="24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342900" indent="-342900" eaLnBrk="0" hangingPunct="0">
              <a:defRPr sz="2400">
                <a:solidFill>
                  <a:schemeClr val="tx1"/>
                </a:solidFill>
                <a:latin typeface="Times New Roman" pitchFamily="18" charset="0"/>
                <a:cs typeface="Arial" pitchFamily="34" charset="0"/>
              </a:defRPr>
            </a:lvl1pPr>
            <a:lvl2pPr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marL="285750" lvl="1" indent="-285750" eaLnBrk="1" hangingPunct="1">
              <a:spcBef>
                <a:spcPct val="20000"/>
              </a:spcBef>
              <a:buClr>
                <a:srgbClr val="FF0000"/>
              </a:buClr>
              <a:buFont typeface="Arial" panose="020B0604020202020204" pitchFamily="34" charset="0"/>
              <a:buChar char="•"/>
            </a:pPr>
            <a:r>
              <a:rPr lang="en-GB" sz="1600" dirty="0">
                <a:latin typeface="Arial" charset="0"/>
              </a:rPr>
              <a:t>Macedonia</a:t>
            </a:r>
          </a:p>
          <a:p>
            <a:pPr marL="285750" lvl="1" indent="-285750" eaLnBrk="1" hangingPunct="1">
              <a:spcBef>
                <a:spcPct val="20000"/>
              </a:spcBef>
              <a:buClr>
                <a:srgbClr val="FF0000"/>
              </a:buClr>
              <a:buFont typeface="Arial" panose="020B0604020202020204" pitchFamily="34" charset="0"/>
              <a:buChar char="•"/>
            </a:pPr>
            <a:r>
              <a:rPr lang="en-GB" sz="1600" dirty="0">
                <a:latin typeface="Arial" charset="0"/>
              </a:rPr>
              <a:t>Mexico</a:t>
            </a:r>
          </a:p>
          <a:p>
            <a:pPr marL="285750" lvl="1" indent="-285750" eaLnBrk="1" hangingPunct="1">
              <a:spcBef>
                <a:spcPct val="20000"/>
              </a:spcBef>
              <a:buClr>
                <a:srgbClr val="FF0000"/>
              </a:buClr>
              <a:buFont typeface="Arial" panose="020B0604020202020204" pitchFamily="34" charset="0"/>
              <a:buChar char="•"/>
            </a:pPr>
            <a:r>
              <a:rPr lang="en-GB" sz="1600" dirty="0">
                <a:latin typeface="Arial" charset="0"/>
              </a:rPr>
              <a:t>Netherlands</a:t>
            </a:r>
          </a:p>
          <a:p>
            <a:pPr marL="285750" lvl="1" indent="-285750" eaLnBrk="1" hangingPunct="1">
              <a:spcBef>
                <a:spcPct val="20000"/>
              </a:spcBef>
              <a:buClr>
                <a:srgbClr val="FF0000"/>
              </a:buClr>
              <a:buFont typeface="Arial" panose="020B0604020202020204" pitchFamily="34" charset="0"/>
              <a:buChar char="•"/>
            </a:pPr>
            <a:r>
              <a:rPr lang="en-GB" sz="1600" dirty="0">
                <a:latin typeface="Arial" charset="0"/>
              </a:rPr>
              <a:t>Nordic </a:t>
            </a:r>
            <a:r>
              <a:rPr lang="en-GB" sz="1400" dirty="0">
                <a:latin typeface="Arial" charset="0"/>
              </a:rPr>
              <a:t>(FI, S, NO) </a:t>
            </a:r>
          </a:p>
          <a:p>
            <a:pPr marL="285750" lvl="1" indent="-285750" eaLnBrk="1" hangingPunct="1">
              <a:spcBef>
                <a:spcPct val="20000"/>
              </a:spcBef>
              <a:buClr>
                <a:srgbClr val="FF0000"/>
              </a:buClr>
              <a:buFont typeface="Arial" panose="020B0604020202020204" pitchFamily="34" charset="0"/>
              <a:buChar char="•"/>
            </a:pPr>
            <a:r>
              <a:rPr lang="en-GB" sz="1600" dirty="0">
                <a:latin typeface="Arial" charset="0"/>
              </a:rPr>
              <a:t>Poland</a:t>
            </a:r>
          </a:p>
          <a:p>
            <a:pPr marL="285750" lvl="1" indent="-285750" eaLnBrk="1" hangingPunct="1">
              <a:spcBef>
                <a:spcPct val="20000"/>
              </a:spcBef>
              <a:buClr>
                <a:srgbClr val="FF0000"/>
              </a:buClr>
              <a:buFont typeface="Arial" panose="020B0604020202020204" pitchFamily="34" charset="0"/>
              <a:buChar char="•"/>
            </a:pPr>
            <a:r>
              <a:rPr lang="en-GB" sz="1600" dirty="0">
                <a:latin typeface="Arial" charset="0"/>
              </a:rPr>
              <a:t>Romania</a:t>
            </a:r>
          </a:p>
          <a:p>
            <a:pPr marL="285750" lvl="1" indent="-285750" eaLnBrk="1" hangingPunct="1">
              <a:spcBef>
                <a:spcPct val="20000"/>
              </a:spcBef>
              <a:buClr>
                <a:srgbClr val="FF0000"/>
              </a:buClr>
              <a:buFont typeface="Arial" panose="020B0604020202020204" pitchFamily="34" charset="0"/>
              <a:buChar char="•"/>
            </a:pPr>
            <a:r>
              <a:rPr lang="en-GB" sz="1600" dirty="0">
                <a:latin typeface="Arial" charset="0"/>
              </a:rPr>
              <a:t>Russia</a:t>
            </a:r>
          </a:p>
          <a:p>
            <a:pPr marL="285750" lvl="1" indent="-285750" eaLnBrk="1" hangingPunct="1">
              <a:spcBef>
                <a:spcPct val="20000"/>
              </a:spcBef>
              <a:buClr>
                <a:srgbClr val="FF0000"/>
              </a:buClr>
              <a:buFont typeface="Arial" panose="020B0604020202020204" pitchFamily="34" charset="0"/>
              <a:buChar char="•"/>
            </a:pPr>
            <a:r>
              <a:rPr lang="en-GB" sz="1600" dirty="0">
                <a:latin typeface="Arial" charset="0"/>
              </a:rPr>
              <a:t>Serbia</a:t>
            </a:r>
          </a:p>
        </p:txBody>
      </p:sp>
      <p:sp>
        <p:nvSpPr>
          <p:cNvPr id="12" name="Text Box 69"/>
          <p:cNvSpPr txBox="1">
            <a:spLocks noChangeArrowheads="1"/>
          </p:cNvSpPr>
          <p:nvPr/>
        </p:nvSpPr>
        <p:spPr bwMode="auto">
          <a:xfrm>
            <a:off x="6411592" y="2196573"/>
            <a:ext cx="2057699" cy="24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342900" indent="-342900" eaLnBrk="0" hangingPunct="0">
              <a:defRPr sz="2400">
                <a:solidFill>
                  <a:schemeClr val="tx1"/>
                </a:solidFill>
                <a:latin typeface="Times New Roman" pitchFamily="18" charset="0"/>
                <a:cs typeface="Arial" pitchFamily="34" charset="0"/>
              </a:defRPr>
            </a:lvl1pPr>
            <a:lvl2pPr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marL="285750" lvl="1" indent="-285750" eaLnBrk="1" hangingPunct="1">
              <a:spcBef>
                <a:spcPct val="20000"/>
              </a:spcBef>
              <a:buClr>
                <a:srgbClr val="FF0000"/>
              </a:buClr>
              <a:buFont typeface="Arial" panose="020B0604020202020204" pitchFamily="34" charset="0"/>
              <a:buChar char="•"/>
            </a:pPr>
            <a:r>
              <a:rPr lang="en-GB" sz="1600" dirty="0">
                <a:latin typeface="Arial" charset="0"/>
              </a:rPr>
              <a:t>Spain</a:t>
            </a:r>
          </a:p>
          <a:p>
            <a:pPr marL="285750" lvl="1" indent="-285750" eaLnBrk="1" hangingPunct="1">
              <a:spcBef>
                <a:spcPct val="20000"/>
              </a:spcBef>
              <a:buClr>
                <a:srgbClr val="FF0000"/>
              </a:buClr>
              <a:buFont typeface="Arial" panose="020B0604020202020204" pitchFamily="34" charset="0"/>
              <a:buChar char="•"/>
            </a:pPr>
            <a:r>
              <a:rPr lang="en-GB" sz="1600" dirty="0">
                <a:latin typeface="Arial" charset="0"/>
              </a:rPr>
              <a:t>Switzerland</a:t>
            </a:r>
          </a:p>
          <a:p>
            <a:pPr marL="285750" lvl="1" indent="-285750" eaLnBrk="1" hangingPunct="1">
              <a:spcBef>
                <a:spcPct val="20000"/>
              </a:spcBef>
              <a:buClr>
                <a:srgbClr val="FF0000"/>
              </a:buClr>
              <a:buFont typeface="Arial" panose="020B0604020202020204" pitchFamily="34" charset="0"/>
              <a:buChar char="•"/>
            </a:pPr>
            <a:r>
              <a:rPr lang="en-GB" sz="1600" dirty="0">
                <a:latin typeface="Arial" charset="0"/>
              </a:rPr>
              <a:t>Taiwan</a:t>
            </a:r>
          </a:p>
          <a:p>
            <a:pPr marL="285750" lvl="1" indent="-285750" eaLnBrk="1" hangingPunct="1">
              <a:spcBef>
                <a:spcPct val="20000"/>
              </a:spcBef>
              <a:buClr>
                <a:srgbClr val="FF0000"/>
              </a:buClr>
              <a:buFont typeface="Arial" panose="020B0604020202020204" pitchFamily="34" charset="0"/>
              <a:buChar char="•"/>
            </a:pPr>
            <a:r>
              <a:rPr lang="en-GB" sz="1600" dirty="0">
                <a:latin typeface="Arial" charset="0"/>
              </a:rPr>
              <a:t>Thailand</a:t>
            </a:r>
          </a:p>
          <a:p>
            <a:pPr marL="285750" lvl="1" indent="-285750" eaLnBrk="1" hangingPunct="1">
              <a:spcBef>
                <a:spcPct val="20000"/>
              </a:spcBef>
              <a:buClr>
                <a:srgbClr val="FF0000"/>
              </a:buClr>
              <a:buFont typeface="Arial" panose="020B0604020202020204" pitchFamily="34" charset="0"/>
              <a:buChar char="•"/>
            </a:pPr>
            <a:r>
              <a:rPr lang="en-GB" sz="1600" dirty="0">
                <a:latin typeface="Arial" charset="0"/>
              </a:rPr>
              <a:t>Turkey</a:t>
            </a:r>
          </a:p>
          <a:p>
            <a:pPr marL="285750" lvl="1" indent="-285750" eaLnBrk="1" hangingPunct="1">
              <a:spcBef>
                <a:spcPct val="20000"/>
              </a:spcBef>
              <a:buClr>
                <a:srgbClr val="FF0000"/>
              </a:buClr>
              <a:buFont typeface="Arial" panose="020B0604020202020204" pitchFamily="34" charset="0"/>
              <a:buChar char="•"/>
            </a:pPr>
            <a:r>
              <a:rPr lang="en-GB" sz="1600" dirty="0">
                <a:latin typeface="Arial" charset="0"/>
              </a:rPr>
              <a:t>Ukraine</a:t>
            </a:r>
          </a:p>
          <a:p>
            <a:pPr marL="285750" lvl="1" indent="-285750" eaLnBrk="1" hangingPunct="1">
              <a:spcBef>
                <a:spcPct val="20000"/>
              </a:spcBef>
              <a:buClr>
                <a:srgbClr val="FF0000"/>
              </a:buClr>
              <a:buFont typeface="Arial" panose="020B0604020202020204" pitchFamily="34" charset="0"/>
              <a:buChar char="•"/>
            </a:pPr>
            <a:r>
              <a:rPr lang="en-GB" sz="1600" dirty="0">
                <a:latin typeface="Arial" charset="0"/>
              </a:rPr>
              <a:t>UK &amp; Ireland</a:t>
            </a:r>
          </a:p>
          <a:p>
            <a:pPr marL="285750" lvl="1" indent="-285750" eaLnBrk="1" hangingPunct="1">
              <a:spcBef>
                <a:spcPct val="20000"/>
              </a:spcBef>
              <a:buClr>
                <a:srgbClr val="FF0000"/>
              </a:buClr>
              <a:buFont typeface="Arial" panose="020B0604020202020204" pitchFamily="34" charset="0"/>
              <a:buChar char="•"/>
            </a:pPr>
            <a:r>
              <a:rPr lang="en-GB" sz="1600" dirty="0">
                <a:latin typeface="Arial" charset="0"/>
              </a:rPr>
              <a:t>Uruguay</a:t>
            </a:r>
            <a:endParaRPr lang="en-GB" sz="1600" b="1" dirty="0">
              <a:latin typeface="Arial" pitchFamily="34" charset="0"/>
            </a:endParaRPr>
          </a:p>
        </p:txBody>
      </p:sp>
      <p:pic>
        <p:nvPicPr>
          <p:cNvPr id="13" name="Grafik 12"/>
          <p:cNvPicPr>
            <a:picLocks noChangeAspect="1"/>
          </p:cNvPicPr>
          <p:nvPr/>
        </p:nvPicPr>
        <p:blipFill rotWithShape="1">
          <a:blip r:embed="rId2" cstate="print">
            <a:extLst>
              <a:ext uri="{28A0092B-C50C-407E-A947-70E740481C1C}">
                <a14:useLocalDpi xmlns:a14="http://schemas.microsoft.com/office/drawing/2010/main" val="0"/>
              </a:ext>
            </a:extLst>
          </a:blip>
          <a:srcRect l="1296" t="15592" r="1896" b="19678"/>
          <a:stretch/>
        </p:blipFill>
        <p:spPr>
          <a:xfrm>
            <a:off x="932155" y="4603401"/>
            <a:ext cx="7537136" cy="1793289"/>
          </a:xfrm>
          <a:prstGeom prst="rect">
            <a:avLst/>
          </a:prstGeom>
        </p:spPr>
      </p:pic>
    </p:spTree>
    <p:extLst>
      <p:ext uri="{BB962C8B-B14F-4D97-AF65-F5344CB8AC3E}">
        <p14:creationId xmlns:p14="http://schemas.microsoft.com/office/powerpoint/2010/main" val="897400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1968572" y="1765190"/>
            <a:ext cx="5775998" cy="4793676"/>
          </a:xfrm>
          <a:prstGeom prst="rect">
            <a:avLst/>
          </a:prstGeom>
          <a:ln w="9525">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New Roman" charset="0"/>
            </a:endParaRPr>
          </a:p>
        </p:txBody>
      </p:sp>
      <p:pic>
        <p:nvPicPr>
          <p:cNvPr id="1030" name="Picture 6" descr="Bildergebnis für europe map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l="15945" t="7007"/>
          <a:stretch/>
        </p:blipFill>
        <p:spPr bwMode="auto">
          <a:xfrm>
            <a:off x="2137365" y="1833096"/>
            <a:ext cx="5535500" cy="46831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1433513" y="765175"/>
            <a:ext cx="713898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2800" b="1" dirty="0">
                <a:solidFill>
                  <a:srgbClr val="FF0000"/>
                </a:solidFill>
                <a:latin typeface="Arial" pitchFamily="34" charset="0"/>
              </a:rPr>
              <a:t>A global network </a:t>
            </a:r>
            <a:endParaRPr lang="de-DE" sz="2800" b="1" dirty="0">
              <a:solidFill>
                <a:srgbClr val="FF0000"/>
              </a:solidFill>
              <a:latin typeface="Arial" pitchFamily="34" charset="0"/>
            </a:endParaRPr>
          </a:p>
        </p:txBody>
      </p:sp>
      <p:sp>
        <p:nvSpPr>
          <p:cNvPr id="9" name="Rechteck 8"/>
          <p:cNvSpPr/>
          <p:nvPr/>
        </p:nvSpPr>
        <p:spPr bwMode="auto">
          <a:xfrm>
            <a:off x="2137365" y="1833096"/>
            <a:ext cx="1129618" cy="10446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New Roman" charset="0"/>
            </a:endParaRPr>
          </a:p>
        </p:txBody>
      </p:sp>
      <p:grpSp>
        <p:nvGrpSpPr>
          <p:cNvPr id="3" name="Gruppieren 1"/>
          <p:cNvGrpSpPr/>
          <p:nvPr/>
        </p:nvGrpSpPr>
        <p:grpSpPr>
          <a:xfrm>
            <a:off x="707548" y="1399708"/>
            <a:ext cx="8478547" cy="4421915"/>
            <a:chOff x="792163" y="1354998"/>
            <a:chExt cx="8478547" cy="4421915"/>
          </a:xfrm>
        </p:grpSpPr>
        <p:sp>
          <p:nvSpPr>
            <p:cNvPr id="4" name="Rectangle 3"/>
            <p:cNvSpPr>
              <a:spLocks noChangeArrowheads="1"/>
            </p:cNvSpPr>
            <p:nvPr/>
          </p:nvSpPr>
          <p:spPr bwMode="auto">
            <a:xfrm>
              <a:off x="792163" y="2271713"/>
              <a:ext cx="5867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6700" indent="-266700">
                <a:spcBef>
                  <a:spcPct val="20000"/>
                </a:spcBef>
                <a:buClr>
                  <a:srgbClr val="FF0000"/>
                </a:buClr>
                <a:buFontTx/>
                <a:buChar char="•"/>
                <a:tabLst>
                  <a:tab pos="266700" algn="l"/>
                </a:tabLst>
              </a:pPr>
              <a:endParaRPr lang="en-GB" sz="2200">
                <a:solidFill>
                  <a:srgbClr val="000099"/>
                </a:solidFill>
                <a:latin typeface="Arial" pitchFamily="34" charset="0"/>
              </a:endParaRPr>
            </a:p>
          </p:txBody>
        </p:sp>
        <p:sp>
          <p:nvSpPr>
            <p:cNvPr id="5" name="Rectangle 3"/>
            <p:cNvSpPr>
              <a:spLocks noChangeArrowheads="1"/>
            </p:cNvSpPr>
            <p:nvPr/>
          </p:nvSpPr>
          <p:spPr bwMode="auto">
            <a:xfrm>
              <a:off x="792163" y="2155825"/>
              <a:ext cx="4474052" cy="246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6700" indent="-266700" eaLnBrk="0" hangingPunct="0">
                <a:spcBef>
                  <a:spcPct val="20000"/>
                </a:spcBef>
                <a:buClr>
                  <a:srgbClr val="FF0000"/>
                </a:buClr>
                <a:buFontTx/>
                <a:buChar char="•"/>
                <a:tabLst>
                  <a:tab pos="266700" algn="l"/>
                </a:tabLst>
              </a:pPr>
              <a:endParaRPr lang="en-GB" sz="2200">
                <a:solidFill>
                  <a:srgbClr val="3333CC"/>
                </a:solidFill>
                <a:latin typeface="Arial" pitchFamily="34" charset="0"/>
              </a:endParaRPr>
            </a:p>
          </p:txBody>
        </p:sp>
        <p:sp>
          <p:nvSpPr>
            <p:cNvPr id="6" name="Tijdelijke aanduiding voor inhoud 2"/>
            <p:cNvSpPr>
              <a:spLocks/>
            </p:cNvSpPr>
            <p:nvPr/>
          </p:nvSpPr>
          <p:spPr bwMode="auto">
            <a:xfrm>
              <a:off x="918361" y="1354998"/>
              <a:ext cx="8352349"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pPr>
              <a:r>
                <a:rPr lang="en-GB" sz="1800" b="1" dirty="0">
                  <a:solidFill>
                    <a:srgbClr val="000099"/>
                  </a:solidFill>
                  <a:latin typeface="Arial" pitchFamily="34" charset="0"/>
                </a:rPr>
                <a:t>Existing Regional Sections Europe (23)</a:t>
              </a:r>
            </a:p>
          </p:txBody>
        </p:sp>
      </p:grpSp>
      <p:sp>
        <p:nvSpPr>
          <p:cNvPr id="14" name="AutoShape 8" descr="Bildergebnis für pin vector"/>
          <p:cNvSpPr>
            <a:spLocks noChangeAspect="1" noChangeArrowheads="1"/>
          </p:cNvSpPr>
          <p:nvPr/>
        </p:nvSpPr>
        <p:spPr bwMode="auto">
          <a:xfrm>
            <a:off x="155575" y="-2659063"/>
            <a:ext cx="6638925" cy="5543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 name="AutoShape 10" descr="Bildergebnis für pin vector"/>
          <p:cNvSpPr>
            <a:spLocks noChangeAspect="1" noChangeArrowheads="1"/>
          </p:cNvSpPr>
          <p:nvPr/>
        </p:nvSpPr>
        <p:spPr bwMode="auto">
          <a:xfrm>
            <a:off x="307975" y="-2506663"/>
            <a:ext cx="6638925" cy="5543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Textfeld 16"/>
          <p:cNvSpPr txBox="1"/>
          <p:nvPr/>
        </p:nvSpPr>
        <p:spPr>
          <a:xfrm>
            <a:off x="301281" y="1927884"/>
            <a:ext cx="1959664" cy="4693593"/>
          </a:xfrm>
          <a:prstGeom prst="rect">
            <a:avLst/>
          </a:prstGeom>
          <a:noFill/>
        </p:spPr>
        <p:txBody>
          <a:bodyPr wrap="square" rtlCol="0">
            <a:spAutoFit/>
          </a:bodyPr>
          <a:lstStyle/>
          <a:p>
            <a:r>
              <a:rPr lang="de-DE" sz="1300" dirty="0">
                <a:latin typeface="+mn-lt"/>
              </a:rPr>
              <a:t>Armenia</a:t>
            </a:r>
          </a:p>
          <a:p>
            <a:r>
              <a:rPr lang="de-DE" sz="1300" dirty="0">
                <a:latin typeface="+mn-lt"/>
              </a:rPr>
              <a:t>Austria</a:t>
            </a:r>
          </a:p>
          <a:p>
            <a:r>
              <a:rPr lang="de-DE" sz="1300" dirty="0" err="1">
                <a:latin typeface="+mn-lt"/>
              </a:rPr>
              <a:t>Belgium</a:t>
            </a:r>
            <a:endParaRPr lang="de-DE" sz="1300" dirty="0">
              <a:latin typeface="+mn-lt"/>
            </a:endParaRPr>
          </a:p>
          <a:p>
            <a:r>
              <a:rPr lang="de-DE" sz="1300" dirty="0" err="1">
                <a:latin typeface="+mn-lt"/>
              </a:rPr>
              <a:t>Bulgaria</a:t>
            </a:r>
            <a:endParaRPr lang="de-DE" sz="1300" dirty="0">
              <a:latin typeface="+mn-lt"/>
            </a:endParaRPr>
          </a:p>
          <a:p>
            <a:r>
              <a:rPr lang="de-DE" sz="1300" dirty="0" err="1">
                <a:latin typeface="+mn-lt"/>
              </a:rPr>
              <a:t>Croatia</a:t>
            </a:r>
            <a:endParaRPr lang="de-DE" sz="1300" dirty="0">
              <a:latin typeface="+mn-lt"/>
            </a:endParaRPr>
          </a:p>
          <a:p>
            <a:r>
              <a:rPr lang="de-DE" sz="1300" dirty="0">
                <a:latin typeface="+mn-lt"/>
              </a:rPr>
              <a:t>Czech </a:t>
            </a:r>
            <a:r>
              <a:rPr lang="de-DE" sz="1300" dirty="0" err="1">
                <a:latin typeface="+mn-lt"/>
              </a:rPr>
              <a:t>Republic</a:t>
            </a:r>
            <a:endParaRPr lang="de-DE" sz="1300" dirty="0">
              <a:latin typeface="+mn-lt"/>
            </a:endParaRPr>
          </a:p>
          <a:p>
            <a:r>
              <a:rPr lang="de-DE" sz="1300" dirty="0" err="1">
                <a:latin typeface="+mn-lt"/>
              </a:rPr>
              <a:t>Denmark</a:t>
            </a:r>
            <a:endParaRPr lang="de-DE" sz="1300" dirty="0">
              <a:latin typeface="+mn-lt"/>
            </a:endParaRPr>
          </a:p>
          <a:p>
            <a:r>
              <a:rPr lang="de-DE" sz="1300" dirty="0">
                <a:latin typeface="+mn-lt"/>
              </a:rPr>
              <a:t>France</a:t>
            </a:r>
          </a:p>
          <a:p>
            <a:r>
              <a:rPr lang="de-DE" sz="1300" dirty="0">
                <a:latin typeface="+mn-lt"/>
              </a:rPr>
              <a:t>Germany</a:t>
            </a:r>
          </a:p>
          <a:p>
            <a:r>
              <a:rPr lang="de-DE" sz="1300" dirty="0" err="1">
                <a:latin typeface="+mn-lt"/>
              </a:rPr>
              <a:t>Italy</a:t>
            </a:r>
            <a:endParaRPr lang="de-DE" sz="1300" dirty="0">
              <a:latin typeface="+mn-lt"/>
            </a:endParaRPr>
          </a:p>
          <a:p>
            <a:r>
              <a:rPr lang="de-DE" sz="1300" dirty="0" err="1">
                <a:latin typeface="+mn-lt"/>
              </a:rPr>
              <a:t>Lithuania</a:t>
            </a:r>
            <a:endParaRPr lang="de-DE" sz="1300" dirty="0">
              <a:latin typeface="+mn-lt"/>
            </a:endParaRPr>
          </a:p>
          <a:p>
            <a:r>
              <a:rPr lang="de-DE" sz="1300" dirty="0" err="1">
                <a:latin typeface="+mn-lt"/>
              </a:rPr>
              <a:t>Macedonia</a:t>
            </a:r>
            <a:endParaRPr lang="de-DE" sz="1300" dirty="0">
              <a:latin typeface="+mn-lt"/>
            </a:endParaRPr>
          </a:p>
          <a:p>
            <a:r>
              <a:rPr lang="de-DE" sz="1300" dirty="0" err="1">
                <a:latin typeface="+mn-lt"/>
              </a:rPr>
              <a:t>Netherlands</a:t>
            </a:r>
            <a:endParaRPr lang="de-DE" sz="1300" dirty="0">
              <a:latin typeface="+mn-lt"/>
            </a:endParaRPr>
          </a:p>
          <a:p>
            <a:r>
              <a:rPr lang="de-DE" sz="1300" dirty="0">
                <a:latin typeface="+mn-lt"/>
              </a:rPr>
              <a:t>Nordic (FI, NO, SE)</a:t>
            </a:r>
          </a:p>
          <a:p>
            <a:r>
              <a:rPr lang="de-DE" sz="1300" dirty="0" err="1">
                <a:latin typeface="+mn-lt"/>
              </a:rPr>
              <a:t>Poland</a:t>
            </a:r>
            <a:endParaRPr lang="de-DE" sz="1300" dirty="0">
              <a:latin typeface="+mn-lt"/>
            </a:endParaRPr>
          </a:p>
          <a:p>
            <a:r>
              <a:rPr lang="de-DE" sz="1300" dirty="0">
                <a:latin typeface="+mn-lt"/>
              </a:rPr>
              <a:t>Romania</a:t>
            </a:r>
          </a:p>
          <a:p>
            <a:r>
              <a:rPr lang="de-DE" sz="1300" dirty="0" err="1">
                <a:latin typeface="+mn-lt"/>
              </a:rPr>
              <a:t>Russia</a:t>
            </a:r>
            <a:endParaRPr lang="de-DE" sz="1300" dirty="0">
              <a:latin typeface="+mn-lt"/>
            </a:endParaRPr>
          </a:p>
          <a:p>
            <a:r>
              <a:rPr lang="de-DE" sz="1300" dirty="0" err="1">
                <a:latin typeface="+mn-lt"/>
              </a:rPr>
              <a:t>Serbia</a:t>
            </a:r>
            <a:endParaRPr lang="de-DE" sz="1300" dirty="0">
              <a:latin typeface="+mn-lt"/>
            </a:endParaRPr>
          </a:p>
          <a:p>
            <a:r>
              <a:rPr lang="de-DE" sz="1300" dirty="0">
                <a:latin typeface="+mn-lt"/>
              </a:rPr>
              <a:t>Spain</a:t>
            </a:r>
          </a:p>
          <a:p>
            <a:r>
              <a:rPr lang="de-DE" sz="1300" dirty="0" err="1">
                <a:latin typeface="+mn-lt"/>
              </a:rPr>
              <a:t>Switzerland</a:t>
            </a:r>
            <a:endParaRPr lang="de-DE" sz="1300" dirty="0">
              <a:latin typeface="+mn-lt"/>
            </a:endParaRPr>
          </a:p>
          <a:p>
            <a:r>
              <a:rPr lang="de-DE" sz="1300" dirty="0">
                <a:latin typeface="+mn-lt"/>
              </a:rPr>
              <a:t>Turkey</a:t>
            </a:r>
          </a:p>
          <a:p>
            <a:r>
              <a:rPr lang="de-DE" sz="1300" dirty="0">
                <a:latin typeface="+mn-lt"/>
              </a:rPr>
              <a:t>UK &amp; </a:t>
            </a:r>
            <a:r>
              <a:rPr lang="de-DE" sz="1300" dirty="0" err="1">
                <a:latin typeface="+mn-lt"/>
              </a:rPr>
              <a:t>Ireland</a:t>
            </a:r>
            <a:endParaRPr lang="de-DE" sz="1300" dirty="0">
              <a:latin typeface="+mn-lt"/>
            </a:endParaRPr>
          </a:p>
          <a:p>
            <a:r>
              <a:rPr lang="de-DE" sz="1300" dirty="0">
                <a:latin typeface="+mn-lt"/>
              </a:rPr>
              <a:t>Ukraine</a:t>
            </a:r>
          </a:p>
        </p:txBody>
      </p:sp>
      <p:pic>
        <p:nvPicPr>
          <p:cNvPr id="1044" name="Picture 20" descr="Bildergebnis für pin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4000962"/>
            <a:ext cx="316097" cy="4154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0" descr="Bildergebnis für pin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2527" y="4794832"/>
            <a:ext cx="336273" cy="41545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0" descr="Bildergebnis für pin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1515" y="4731935"/>
            <a:ext cx="316097" cy="41545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0" descr="Bildergebnis für pin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4249" y="4760446"/>
            <a:ext cx="316097" cy="41545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0" descr="Bildergebnis für pin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2722" y="4262787"/>
            <a:ext cx="316097" cy="41545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0" descr="Bildergebnis für pin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6200" y="4137259"/>
            <a:ext cx="316097" cy="41545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0" descr="Bildergebnis für pin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2558" y="4344988"/>
            <a:ext cx="316097" cy="41545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0" descr="Bildergebnis für pin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6983" y="4806577"/>
            <a:ext cx="316097" cy="41545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0" descr="Bildergebnis für pin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8477" y="5487191"/>
            <a:ext cx="316097" cy="41545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0" descr="Bildergebnis für pin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2625" y="5189908"/>
            <a:ext cx="316097" cy="41545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0" descr="Bildergebnis für pin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8115" y="2926926"/>
            <a:ext cx="316097" cy="41545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0" descr="Bildergebnis für pin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0934" y="3702792"/>
            <a:ext cx="316097" cy="41545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descr="Bildergebnis für pin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8274" y="4118250"/>
            <a:ext cx="316097" cy="41545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0" descr="Bildergebnis für pin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965" y="4442553"/>
            <a:ext cx="316097" cy="41545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0" descr="Bildergebnis für pin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6163" y="4998838"/>
            <a:ext cx="316097" cy="41545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0" descr="Bildergebnis für pin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0081" y="5014306"/>
            <a:ext cx="316097" cy="41545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0" descr="Bildergebnis für pin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3008" y="3702792"/>
            <a:ext cx="316097" cy="41545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0" descr="Bildergebnis für pin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0478" y="5314205"/>
            <a:ext cx="316097" cy="41545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0" descr="Bildergebnis für pin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1487" y="4834924"/>
            <a:ext cx="316097" cy="41545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0" descr="Bildergebnis für pin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2591" y="4262787"/>
            <a:ext cx="316097" cy="41545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0" descr="Bildergebnis für pin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4199" y="2996375"/>
            <a:ext cx="316097" cy="41545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0" descr="Bildergebnis für pin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1001" y="5279462"/>
            <a:ext cx="316097" cy="41545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0" descr="Bildergebnis für pin vector">
            <a:extLst>
              <a:ext uri="{FF2B5EF4-FFF2-40B4-BE49-F238E27FC236}">
                <a16:creationId xmlns="" xmlns:a16="http://schemas.microsoft.com/office/drawing/2014/main" id="{FBC6FC31-6845-4A99-91B4-01CB0C37E8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0714" y="5141454"/>
            <a:ext cx="316097" cy="41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688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Ähnliches Foto"/>
          <p:cNvPicPr>
            <a:picLocks noChangeAspect="1" noChangeArrowheads="1"/>
          </p:cNvPicPr>
          <p:nvPr/>
        </p:nvPicPr>
        <p:blipFill rotWithShape="1">
          <a:blip r:embed="rId2">
            <a:extLst>
              <a:ext uri="{28A0092B-C50C-407E-A947-70E740481C1C}">
                <a14:useLocalDpi xmlns:a14="http://schemas.microsoft.com/office/drawing/2010/main" val="0"/>
              </a:ext>
            </a:extLst>
          </a:blip>
          <a:srcRect l="74425" t="49010" r="1297" b="9621"/>
          <a:stretch/>
        </p:blipFill>
        <p:spPr bwMode="auto">
          <a:xfrm>
            <a:off x="495223" y="2485314"/>
            <a:ext cx="3281810" cy="3911867"/>
          </a:xfrm>
          <a:prstGeom prst="rect">
            <a:avLst/>
          </a:prstGeom>
          <a:noFill/>
          <a:extLst>
            <a:ext uri="{909E8E84-426E-40DD-AFC4-6F175D3DCCD1}">
              <a14:hiddenFill xmlns:a14="http://schemas.microsoft.com/office/drawing/2010/main">
                <a:solidFill>
                  <a:srgbClr val="FFFFFF"/>
                </a:solidFill>
              </a14:hiddenFill>
            </a:ext>
          </a:extLst>
        </p:spPr>
      </p:pic>
      <p:sp>
        <p:nvSpPr>
          <p:cNvPr id="24" name="Rechteck 23"/>
          <p:cNvSpPr/>
          <p:nvPr/>
        </p:nvSpPr>
        <p:spPr bwMode="auto">
          <a:xfrm>
            <a:off x="614990" y="2485314"/>
            <a:ext cx="3281810" cy="3911867"/>
          </a:xfrm>
          <a:prstGeom prst="rect">
            <a:avLst/>
          </a:prstGeom>
          <a:noFill/>
          <a:ln w="9525">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New Roman" charset="0"/>
            </a:endParaRPr>
          </a:p>
        </p:txBody>
      </p:sp>
      <p:pic>
        <p:nvPicPr>
          <p:cNvPr id="2052" name="Picture 4" descr="Bildergebnis für asia map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t="39451"/>
          <a:stretch/>
        </p:blipFill>
        <p:spPr bwMode="auto">
          <a:xfrm>
            <a:off x="4457061" y="3410264"/>
            <a:ext cx="4528074" cy="28640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1433513" y="765175"/>
            <a:ext cx="713898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2800" b="1" dirty="0">
                <a:solidFill>
                  <a:srgbClr val="FF0000"/>
                </a:solidFill>
                <a:latin typeface="Arial" pitchFamily="34" charset="0"/>
              </a:rPr>
              <a:t>A global network </a:t>
            </a:r>
            <a:endParaRPr lang="de-DE" sz="2800" b="1" dirty="0">
              <a:solidFill>
                <a:srgbClr val="FF0000"/>
              </a:solidFill>
              <a:latin typeface="Arial" pitchFamily="34" charset="0"/>
            </a:endParaRPr>
          </a:p>
        </p:txBody>
      </p:sp>
      <p:pic>
        <p:nvPicPr>
          <p:cNvPr id="12" name="Picture 20" descr="Bildergebnis für pin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6187" y="2642769"/>
            <a:ext cx="316097" cy="4154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0" descr="Bildergebnis für pin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658" y="3902225"/>
            <a:ext cx="316097" cy="41545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0" descr="Bildergebnis für pin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2554" y="4842266"/>
            <a:ext cx="316097" cy="4154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descr="Bildergebnis für pin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1609" y="4735618"/>
            <a:ext cx="316097" cy="4154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feld 17"/>
          <p:cNvSpPr txBox="1"/>
          <p:nvPr/>
        </p:nvSpPr>
        <p:spPr>
          <a:xfrm>
            <a:off x="6321633" y="2174043"/>
            <a:ext cx="1959664" cy="1092607"/>
          </a:xfrm>
          <a:prstGeom prst="rect">
            <a:avLst/>
          </a:prstGeom>
          <a:noFill/>
        </p:spPr>
        <p:txBody>
          <a:bodyPr wrap="square" rtlCol="0">
            <a:spAutoFit/>
          </a:bodyPr>
          <a:lstStyle/>
          <a:p>
            <a:r>
              <a:rPr lang="de-DE" sz="1300" dirty="0">
                <a:latin typeface="+mn-lt"/>
              </a:rPr>
              <a:t>China</a:t>
            </a:r>
          </a:p>
          <a:p>
            <a:r>
              <a:rPr lang="de-DE" sz="1300" dirty="0" err="1">
                <a:latin typeface="+mn-lt"/>
              </a:rPr>
              <a:t>India</a:t>
            </a:r>
            <a:endParaRPr lang="de-DE" sz="1300" dirty="0">
              <a:latin typeface="+mn-lt"/>
            </a:endParaRPr>
          </a:p>
          <a:p>
            <a:r>
              <a:rPr lang="de-DE" sz="1300" dirty="0">
                <a:latin typeface="+mn-lt"/>
              </a:rPr>
              <a:t>Japan</a:t>
            </a:r>
          </a:p>
          <a:p>
            <a:r>
              <a:rPr lang="de-DE" sz="1300" dirty="0">
                <a:latin typeface="+mn-lt"/>
              </a:rPr>
              <a:t>Taiwan</a:t>
            </a:r>
          </a:p>
          <a:p>
            <a:r>
              <a:rPr lang="de-DE" sz="1300" dirty="0">
                <a:latin typeface="+mn-lt"/>
              </a:rPr>
              <a:t>Thailand</a:t>
            </a:r>
          </a:p>
        </p:txBody>
      </p:sp>
      <p:pic>
        <p:nvPicPr>
          <p:cNvPr id="19" name="Picture 20" descr="Bildergebnis für pin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6381" y="4233519"/>
            <a:ext cx="316097" cy="41545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0" descr="Bildergebnis für pin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3917" y="4862176"/>
            <a:ext cx="316097" cy="41545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Bildergebnis für pin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5368" y="4968824"/>
            <a:ext cx="316097" cy="41545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descr="Bildergebnis für pin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2223" y="4025790"/>
            <a:ext cx="316097" cy="41545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descr="Bildergebnis für pin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9154" y="4553366"/>
            <a:ext cx="316097" cy="415458"/>
          </a:xfrm>
          <a:prstGeom prst="rect">
            <a:avLst/>
          </a:prstGeom>
          <a:noFill/>
          <a:extLst>
            <a:ext uri="{909E8E84-426E-40DD-AFC4-6F175D3DCCD1}">
              <a14:hiddenFill xmlns:a14="http://schemas.microsoft.com/office/drawing/2010/main">
                <a:solidFill>
                  <a:srgbClr val="FFFFFF"/>
                </a:solidFill>
              </a14:hiddenFill>
            </a:ext>
          </a:extLst>
        </p:spPr>
      </p:pic>
      <p:sp>
        <p:nvSpPr>
          <p:cNvPr id="25" name="Tijdelijke aanduiding voor inhoud 2"/>
          <p:cNvSpPr>
            <a:spLocks/>
          </p:cNvSpPr>
          <p:nvPr/>
        </p:nvSpPr>
        <p:spPr bwMode="auto">
          <a:xfrm>
            <a:off x="833746" y="1399708"/>
            <a:ext cx="8352349"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pPr>
            <a:r>
              <a:rPr lang="en-US" sz="1800" b="1" dirty="0">
                <a:solidFill>
                  <a:srgbClr val="000099"/>
                </a:solidFill>
                <a:latin typeface="Arial" pitchFamily="34" charset="0"/>
              </a:rPr>
              <a:t>Existing Regional Sections America (4) &amp; Asia (5)</a:t>
            </a:r>
          </a:p>
        </p:txBody>
      </p:sp>
      <p:sp>
        <p:nvSpPr>
          <p:cNvPr id="11" name="Textfeld 10"/>
          <p:cNvSpPr txBox="1"/>
          <p:nvPr/>
        </p:nvSpPr>
        <p:spPr>
          <a:xfrm>
            <a:off x="897796" y="4076272"/>
            <a:ext cx="1959664" cy="892552"/>
          </a:xfrm>
          <a:prstGeom prst="rect">
            <a:avLst/>
          </a:prstGeom>
          <a:noFill/>
        </p:spPr>
        <p:txBody>
          <a:bodyPr wrap="square" rtlCol="0">
            <a:spAutoFit/>
          </a:bodyPr>
          <a:lstStyle/>
          <a:p>
            <a:r>
              <a:rPr lang="de-DE" sz="1300" dirty="0" err="1">
                <a:latin typeface="+mn-lt"/>
              </a:rPr>
              <a:t>Argentina</a:t>
            </a:r>
            <a:endParaRPr lang="de-DE" sz="1300" dirty="0">
              <a:latin typeface="+mn-lt"/>
            </a:endParaRPr>
          </a:p>
          <a:p>
            <a:r>
              <a:rPr lang="de-DE" sz="1300" dirty="0" err="1">
                <a:latin typeface="+mn-lt"/>
              </a:rPr>
              <a:t>Brazil</a:t>
            </a:r>
            <a:endParaRPr lang="de-DE" sz="1300" dirty="0">
              <a:latin typeface="+mn-lt"/>
            </a:endParaRPr>
          </a:p>
          <a:p>
            <a:r>
              <a:rPr lang="de-DE" sz="1300" dirty="0">
                <a:latin typeface="+mn-lt"/>
              </a:rPr>
              <a:t>Mexico</a:t>
            </a:r>
          </a:p>
          <a:p>
            <a:r>
              <a:rPr lang="de-DE" sz="1300" dirty="0">
                <a:latin typeface="+mn-lt"/>
              </a:rPr>
              <a:t>Uruguay</a:t>
            </a:r>
          </a:p>
        </p:txBody>
      </p:sp>
      <p:sp>
        <p:nvSpPr>
          <p:cNvPr id="26" name="Rechteck 25"/>
          <p:cNvSpPr/>
          <p:nvPr/>
        </p:nvSpPr>
        <p:spPr bwMode="auto">
          <a:xfrm>
            <a:off x="4383425" y="2115048"/>
            <a:ext cx="4402766" cy="4285070"/>
          </a:xfrm>
          <a:prstGeom prst="rect">
            <a:avLst/>
          </a:prstGeom>
          <a:noFill/>
          <a:ln w="9525">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419250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6"/>
          <p:cNvSpPr txBox="1">
            <a:spLocks noChangeArrowheads="1"/>
          </p:cNvSpPr>
          <p:nvPr/>
        </p:nvSpPr>
        <p:spPr bwMode="auto">
          <a:xfrm>
            <a:off x="2228850" y="260350"/>
            <a:ext cx="60626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spcBef>
                <a:spcPct val="50000"/>
              </a:spcBef>
            </a:pPr>
            <a:endParaRPr lang="de-DE" sz="1200">
              <a:latin typeface="Arial" pitchFamily="34" charset="0"/>
            </a:endParaRPr>
          </a:p>
        </p:txBody>
      </p:sp>
      <p:sp>
        <p:nvSpPr>
          <p:cNvPr id="35845" name="Text Box 7"/>
          <p:cNvSpPr txBox="1">
            <a:spLocks noChangeArrowheads="1"/>
          </p:cNvSpPr>
          <p:nvPr/>
        </p:nvSpPr>
        <p:spPr bwMode="auto">
          <a:xfrm>
            <a:off x="4284663" y="346075"/>
            <a:ext cx="43195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spcBef>
                <a:spcPct val="50000"/>
              </a:spcBef>
            </a:pPr>
            <a:r>
              <a:rPr lang="de-DE" sz="1200" b="1">
                <a:solidFill>
                  <a:srgbClr val="FF0000"/>
                </a:solidFill>
                <a:latin typeface="Arial" pitchFamily="34" charset="0"/>
              </a:rPr>
              <a:t>E</a:t>
            </a:r>
            <a:r>
              <a:rPr lang="de-DE" sz="1200" b="1">
                <a:solidFill>
                  <a:srgbClr val="0033CC"/>
                </a:solidFill>
                <a:latin typeface="Arial" pitchFamily="34" charset="0"/>
              </a:rPr>
              <a:t>uropean </a:t>
            </a:r>
            <a:r>
              <a:rPr lang="de-DE" sz="1200" b="1">
                <a:solidFill>
                  <a:srgbClr val="FF0000"/>
                </a:solidFill>
                <a:latin typeface="Arial" pitchFamily="34" charset="0"/>
              </a:rPr>
              <a:t>H</a:t>
            </a:r>
            <a:r>
              <a:rPr lang="de-DE" sz="1200" b="1">
                <a:solidFill>
                  <a:srgbClr val="0033CC"/>
                </a:solidFill>
                <a:latin typeface="Arial" pitchFamily="34" charset="0"/>
              </a:rPr>
              <a:t>ygienic </a:t>
            </a:r>
            <a:r>
              <a:rPr lang="de-DE" sz="1200" b="1">
                <a:solidFill>
                  <a:srgbClr val="FF0000"/>
                </a:solidFill>
                <a:latin typeface="Arial" pitchFamily="34" charset="0"/>
              </a:rPr>
              <a:t>E</a:t>
            </a:r>
            <a:r>
              <a:rPr lang="de-DE" sz="1200" b="1">
                <a:solidFill>
                  <a:srgbClr val="0033CC"/>
                </a:solidFill>
                <a:latin typeface="Arial" pitchFamily="34" charset="0"/>
              </a:rPr>
              <a:t>ngineering &amp; </a:t>
            </a:r>
            <a:r>
              <a:rPr lang="de-DE" sz="1200" b="1">
                <a:solidFill>
                  <a:srgbClr val="FF0000"/>
                </a:solidFill>
                <a:latin typeface="Arial" pitchFamily="34" charset="0"/>
              </a:rPr>
              <a:t>D</a:t>
            </a:r>
            <a:r>
              <a:rPr lang="de-DE" sz="1200" b="1">
                <a:solidFill>
                  <a:srgbClr val="0033CC"/>
                </a:solidFill>
                <a:latin typeface="Arial" pitchFamily="34" charset="0"/>
              </a:rPr>
              <a:t>esign </a:t>
            </a:r>
            <a:r>
              <a:rPr lang="de-DE" sz="1200" b="1">
                <a:solidFill>
                  <a:srgbClr val="FF0000"/>
                </a:solidFill>
                <a:latin typeface="Arial" pitchFamily="34" charset="0"/>
              </a:rPr>
              <a:t>G</a:t>
            </a:r>
            <a:r>
              <a:rPr lang="de-DE" sz="1200" b="1">
                <a:solidFill>
                  <a:srgbClr val="0033CC"/>
                </a:solidFill>
                <a:latin typeface="Arial" pitchFamily="34" charset="0"/>
              </a:rPr>
              <a:t>roup</a:t>
            </a:r>
          </a:p>
        </p:txBody>
      </p:sp>
      <p:pic>
        <p:nvPicPr>
          <p:cNvPr id="35846" name="Picture 8" descr="EHEDG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5888"/>
            <a:ext cx="10080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Rectangle 4"/>
          <p:cNvSpPr>
            <a:spLocks noChangeArrowheads="1"/>
          </p:cNvSpPr>
          <p:nvPr/>
        </p:nvSpPr>
        <p:spPr bwMode="auto">
          <a:xfrm>
            <a:off x="1433513" y="765175"/>
            <a:ext cx="734472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2800" b="1" dirty="0">
                <a:solidFill>
                  <a:srgbClr val="FF0000"/>
                </a:solidFill>
                <a:latin typeface="Arial" pitchFamily="34" charset="0"/>
              </a:rPr>
              <a:t>Regional development</a:t>
            </a:r>
            <a:endParaRPr lang="de-DE" sz="2800" b="1" dirty="0">
              <a:solidFill>
                <a:srgbClr val="FF0000"/>
              </a:solidFill>
              <a:latin typeface="Arial" pitchFamily="34" charset="0"/>
            </a:endParaRPr>
          </a:p>
        </p:txBody>
      </p:sp>
      <p:grpSp>
        <p:nvGrpSpPr>
          <p:cNvPr id="2" name="Gruppieren 1"/>
          <p:cNvGrpSpPr/>
          <p:nvPr/>
        </p:nvGrpSpPr>
        <p:grpSpPr>
          <a:xfrm>
            <a:off x="573548" y="1739498"/>
            <a:ext cx="7526791" cy="4732958"/>
            <a:chOff x="558800" y="1043955"/>
            <a:chExt cx="7526791" cy="4732958"/>
          </a:xfrm>
        </p:grpSpPr>
        <p:sp>
          <p:nvSpPr>
            <p:cNvPr id="35848" name="Rectangle 3"/>
            <p:cNvSpPr>
              <a:spLocks noChangeArrowheads="1"/>
            </p:cNvSpPr>
            <p:nvPr/>
          </p:nvSpPr>
          <p:spPr bwMode="auto">
            <a:xfrm>
              <a:off x="792163" y="2271713"/>
              <a:ext cx="5867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6700" indent="-266700">
                <a:spcBef>
                  <a:spcPct val="20000"/>
                </a:spcBef>
                <a:buClr>
                  <a:srgbClr val="FF0000"/>
                </a:buClr>
                <a:buFontTx/>
                <a:buChar char="•"/>
                <a:tabLst>
                  <a:tab pos="266700" algn="l"/>
                </a:tabLst>
              </a:pPr>
              <a:endParaRPr lang="en-GB" sz="1800">
                <a:solidFill>
                  <a:srgbClr val="000099"/>
                </a:solidFill>
                <a:latin typeface="Arial" pitchFamily="34" charset="0"/>
              </a:endParaRPr>
            </a:p>
          </p:txBody>
        </p:sp>
        <p:sp>
          <p:nvSpPr>
            <p:cNvPr id="35849" name="Rectangle 3"/>
            <p:cNvSpPr>
              <a:spLocks noChangeArrowheads="1"/>
            </p:cNvSpPr>
            <p:nvPr/>
          </p:nvSpPr>
          <p:spPr bwMode="auto">
            <a:xfrm>
              <a:off x="792163" y="2155825"/>
              <a:ext cx="5867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6700" indent="-266700" eaLnBrk="0" hangingPunct="0">
                <a:spcBef>
                  <a:spcPct val="20000"/>
                </a:spcBef>
                <a:buClr>
                  <a:srgbClr val="FF0000"/>
                </a:buClr>
                <a:buFontTx/>
                <a:buChar char="•"/>
                <a:tabLst>
                  <a:tab pos="266700" algn="l"/>
                </a:tabLst>
              </a:pPr>
              <a:endParaRPr lang="en-GB" sz="1800">
                <a:solidFill>
                  <a:srgbClr val="3333CC"/>
                </a:solidFill>
                <a:latin typeface="Arial" pitchFamily="34" charset="0"/>
              </a:endParaRPr>
            </a:p>
          </p:txBody>
        </p:sp>
        <p:sp>
          <p:nvSpPr>
            <p:cNvPr id="35850" name="Tijdelijke aanduiding voor inhoud 2"/>
            <p:cNvSpPr>
              <a:spLocks/>
            </p:cNvSpPr>
            <p:nvPr/>
          </p:nvSpPr>
          <p:spPr bwMode="auto">
            <a:xfrm>
              <a:off x="558800" y="1043955"/>
              <a:ext cx="7526791" cy="426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pPr>
              <a:r>
                <a:rPr lang="en-GB" b="1" dirty="0">
                  <a:solidFill>
                    <a:srgbClr val="000099"/>
                  </a:solidFill>
                  <a:latin typeface="Arial" pitchFamily="34" charset="0"/>
                </a:rPr>
                <a:t>Objectives</a:t>
              </a:r>
            </a:p>
            <a:p>
              <a:pPr marL="285750" indent="-285750">
                <a:spcBef>
                  <a:spcPct val="20000"/>
                </a:spcBef>
                <a:buFont typeface="Arial" panose="020B0604020202020204" pitchFamily="34" charset="0"/>
                <a:buChar char="•"/>
              </a:pPr>
              <a:endParaRPr lang="en-GB" sz="1600" b="1" dirty="0">
                <a:solidFill>
                  <a:srgbClr val="000099"/>
                </a:solidFill>
                <a:latin typeface="Arial" pitchFamily="34" charset="0"/>
              </a:endParaRPr>
            </a:p>
            <a:p>
              <a:pPr marL="342900" lvl="1" indent="-342900">
                <a:buClr>
                  <a:srgbClr val="FF0000"/>
                </a:buClr>
                <a:buSzPct val="120000"/>
                <a:buFont typeface="Arial" panose="020B0604020202020204" pitchFamily="34" charset="0"/>
                <a:buChar char="•"/>
              </a:pPr>
              <a:r>
                <a:rPr lang="en-US" sz="1600" dirty="0">
                  <a:solidFill>
                    <a:srgbClr val="000099"/>
                  </a:solidFill>
                  <a:latin typeface="+mn-lt"/>
                </a:rPr>
                <a:t>Increase the local awareness and recognition of EHEDG</a:t>
              </a:r>
              <a:br>
                <a:rPr lang="en-US" sz="1600" dirty="0">
                  <a:solidFill>
                    <a:srgbClr val="000099"/>
                  </a:solidFill>
                  <a:latin typeface="+mn-lt"/>
                </a:rPr>
              </a:br>
              <a:endParaRPr lang="en-US" sz="1600" dirty="0">
                <a:solidFill>
                  <a:srgbClr val="000099"/>
                </a:solidFill>
                <a:latin typeface="+mn-lt"/>
              </a:endParaRPr>
            </a:p>
            <a:p>
              <a:pPr marL="342900" lvl="1" indent="-342900">
                <a:buClr>
                  <a:srgbClr val="FF0000"/>
                </a:buClr>
                <a:buSzPct val="120000"/>
                <a:buFont typeface="Arial" panose="020B0604020202020204" pitchFamily="34" charset="0"/>
                <a:buChar char="•"/>
              </a:pPr>
              <a:r>
                <a:rPr lang="en-US" sz="1600" dirty="0">
                  <a:solidFill>
                    <a:srgbClr val="000099"/>
                  </a:solidFill>
                  <a:latin typeface="+mn-lt"/>
                </a:rPr>
                <a:t>Raise the importance of and knowledge in safe food </a:t>
              </a:r>
              <a:br>
                <a:rPr lang="en-US" sz="1600" dirty="0">
                  <a:solidFill>
                    <a:srgbClr val="000099"/>
                  </a:solidFill>
                  <a:latin typeface="+mn-lt"/>
                </a:rPr>
              </a:br>
              <a:r>
                <a:rPr lang="en-US" sz="1600" dirty="0">
                  <a:solidFill>
                    <a:srgbClr val="000099"/>
                  </a:solidFill>
                  <a:latin typeface="+mn-lt"/>
                </a:rPr>
                <a:t>production </a:t>
              </a:r>
              <a:br>
                <a:rPr lang="en-US" sz="1600" dirty="0">
                  <a:solidFill>
                    <a:srgbClr val="000099"/>
                  </a:solidFill>
                  <a:latin typeface="+mn-lt"/>
                </a:rPr>
              </a:br>
              <a:endParaRPr lang="en-US" sz="1600" dirty="0">
                <a:solidFill>
                  <a:srgbClr val="000099"/>
                </a:solidFill>
                <a:latin typeface="+mn-lt"/>
              </a:endParaRPr>
            </a:p>
            <a:p>
              <a:pPr marL="342900" lvl="1" indent="-342900">
                <a:buClr>
                  <a:srgbClr val="FF0000"/>
                </a:buClr>
                <a:buSzPct val="120000"/>
                <a:buFont typeface="Arial" panose="020B0604020202020204" pitchFamily="34" charset="0"/>
                <a:buChar char="•"/>
              </a:pPr>
              <a:r>
                <a:rPr lang="en-US" sz="1600" dirty="0">
                  <a:solidFill>
                    <a:srgbClr val="000099"/>
                  </a:solidFill>
                  <a:latin typeface="+mn-lt"/>
                </a:rPr>
                <a:t>Provide guidance and support to local stakeholder</a:t>
              </a:r>
            </a:p>
            <a:p>
              <a:pPr marL="342900" lvl="1" indent="-342900">
                <a:buClr>
                  <a:srgbClr val="FF0000"/>
                </a:buClr>
                <a:buSzPct val="120000"/>
                <a:buFont typeface="Arial" panose="020B0604020202020204" pitchFamily="34" charset="0"/>
                <a:buChar char="•"/>
              </a:pPr>
              <a:endParaRPr lang="en-US" sz="1600" dirty="0">
                <a:solidFill>
                  <a:srgbClr val="000099"/>
                </a:solidFill>
                <a:latin typeface="+mn-lt"/>
              </a:endParaRPr>
            </a:p>
            <a:p>
              <a:pPr marL="342900" lvl="1" indent="-342900">
                <a:buClr>
                  <a:srgbClr val="FF0000"/>
                </a:buClr>
                <a:buSzPct val="120000"/>
                <a:buFont typeface="Arial" panose="020B0604020202020204" pitchFamily="34" charset="0"/>
                <a:buChar char="•"/>
              </a:pPr>
              <a:r>
                <a:rPr lang="en-US" sz="1600" dirty="0">
                  <a:solidFill>
                    <a:srgbClr val="000099"/>
                  </a:solidFill>
                  <a:latin typeface="+mn-lt"/>
                </a:rPr>
                <a:t>Enhance the cooperation between Regional </a:t>
              </a:r>
              <a:br>
                <a:rPr lang="en-US" sz="1600" dirty="0">
                  <a:solidFill>
                    <a:srgbClr val="000099"/>
                  </a:solidFill>
                  <a:latin typeface="+mn-lt"/>
                </a:rPr>
              </a:br>
              <a:r>
                <a:rPr lang="en-US" sz="1600" dirty="0">
                  <a:solidFill>
                    <a:srgbClr val="000099"/>
                  </a:solidFill>
                  <a:latin typeface="+mn-lt"/>
                </a:rPr>
                <a:t>Sections</a:t>
              </a:r>
            </a:p>
            <a:p>
              <a:pPr marL="342900" lvl="1" indent="-342900">
                <a:buClr>
                  <a:srgbClr val="FF0000"/>
                </a:buClr>
                <a:buSzPct val="120000"/>
                <a:buFont typeface="Arial" panose="020B0604020202020204" pitchFamily="34" charset="0"/>
                <a:buChar char="•"/>
              </a:pPr>
              <a:endParaRPr lang="en-US" sz="1600" dirty="0">
                <a:solidFill>
                  <a:srgbClr val="000099"/>
                </a:solidFill>
                <a:latin typeface="+mn-lt"/>
              </a:endParaRPr>
            </a:p>
            <a:p>
              <a:pPr marL="342900" lvl="1" indent="-342900">
                <a:buClr>
                  <a:srgbClr val="FF0000"/>
                </a:buClr>
                <a:buSzPct val="120000"/>
                <a:buFont typeface="Arial" panose="020B0604020202020204" pitchFamily="34" charset="0"/>
                <a:buChar char="•"/>
              </a:pPr>
              <a:r>
                <a:rPr lang="en-US" sz="1600" dirty="0">
                  <a:solidFill>
                    <a:srgbClr val="000099"/>
                  </a:solidFill>
                  <a:latin typeface="+mn-lt"/>
                </a:rPr>
                <a:t>Provide support to continuous development of </a:t>
              </a:r>
              <a:br>
                <a:rPr lang="en-US" sz="1600" dirty="0">
                  <a:solidFill>
                    <a:srgbClr val="000099"/>
                  </a:solidFill>
                  <a:latin typeface="+mn-lt"/>
                </a:rPr>
              </a:br>
              <a:r>
                <a:rPr lang="en-US" sz="1600" dirty="0">
                  <a:solidFill>
                    <a:srgbClr val="000099"/>
                  </a:solidFill>
                  <a:latin typeface="+mn-lt"/>
                </a:rPr>
                <a:t>EHEDG International</a:t>
              </a:r>
            </a:p>
            <a:p>
              <a:pPr marL="0" lvl="1">
                <a:buClr>
                  <a:srgbClr val="FF0000"/>
                </a:buClr>
                <a:buSzPct val="120000"/>
              </a:pPr>
              <a:endParaRPr lang="en-US" sz="1600" dirty="0">
                <a:solidFill>
                  <a:srgbClr val="000099"/>
                </a:solidFill>
                <a:latin typeface="+mn-lt"/>
              </a:endParaRPr>
            </a:p>
            <a:p>
              <a:pPr marL="342900" indent="-342900">
                <a:spcBef>
                  <a:spcPct val="20000"/>
                </a:spcBef>
                <a:buFont typeface="+mj-lt"/>
                <a:buAutoNum type="arabicPeriod"/>
              </a:pPr>
              <a:endParaRPr lang="en-GB" sz="1200" b="1" dirty="0">
                <a:solidFill>
                  <a:srgbClr val="000099"/>
                </a:solidFill>
                <a:latin typeface="+mn-lt"/>
              </a:endParaRPr>
            </a:p>
            <a:p>
              <a:pPr>
                <a:spcBef>
                  <a:spcPct val="20000"/>
                </a:spcBef>
              </a:pPr>
              <a:endParaRPr lang="en-GB" sz="1200" b="1" dirty="0">
                <a:solidFill>
                  <a:srgbClr val="000099"/>
                </a:solidFill>
                <a:latin typeface="+mn-lt"/>
              </a:endParaRPr>
            </a:p>
            <a:p>
              <a:pPr>
                <a:spcBef>
                  <a:spcPct val="20000"/>
                </a:spcBef>
              </a:pPr>
              <a:endParaRPr lang="en-GB" sz="1200" b="1" dirty="0">
                <a:solidFill>
                  <a:srgbClr val="000099"/>
                </a:solidFill>
                <a:latin typeface="+mn-lt"/>
              </a:endParaRPr>
            </a:p>
            <a:p>
              <a:pPr>
                <a:spcBef>
                  <a:spcPct val="20000"/>
                </a:spcBef>
              </a:pPr>
              <a:endParaRPr lang="en-GB" sz="1200" b="1" dirty="0">
                <a:solidFill>
                  <a:srgbClr val="000099"/>
                </a:solidFill>
                <a:latin typeface="+mn-lt"/>
              </a:endParaRPr>
            </a:p>
          </p:txBody>
        </p:sp>
        <p:sp>
          <p:nvSpPr>
            <p:cNvPr id="35852" name="Tijdelijke aanduiding voor inhoud 2"/>
            <p:cNvSpPr>
              <a:spLocks/>
            </p:cNvSpPr>
            <p:nvPr/>
          </p:nvSpPr>
          <p:spPr bwMode="auto">
            <a:xfrm>
              <a:off x="558800" y="2200275"/>
              <a:ext cx="42402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pPr>
              <a:endParaRPr lang="en-GB" sz="1600" b="1" dirty="0">
                <a:solidFill>
                  <a:srgbClr val="000099"/>
                </a:solidFill>
                <a:latin typeface="Arial" pitchFamily="34" charset="0"/>
              </a:endParaRPr>
            </a:p>
          </p:txBody>
        </p:sp>
      </p:grpSp>
      <p:pic>
        <p:nvPicPr>
          <p:cNvPr id="13" name="Picture 10" descr="MAN_4441"/>
          <p:cNvPicPr>
            <a:picLocks noChangeAspect="1" noChangeArrowheads="1"/>
          </p:cNvPicPr>
          <p:nvPr/>
        </p:nvPicPr>
        <p:blipFill>
          <a:blip r:embed="rId4"/>
          <a:srcRect/>
          <a:stretch>
            <a:fillRect/>
          </a:stretch>
        </p:blipFill>
        <p:spPr bwMode="auto">
          <a:xfrm>
            <a:off x="6408997" y="4879271"/>
            <a:ext cx="2147449" cy="1461363"/>
          </a:xfrm>
          <a:prstGeom prst="rect">
            <a:avLst/>
          </a:prstGeom>
          <a:noFill/>
        </p:spPr>
      </p:pic>
      <p:pic>
        <p:nvPicPr>
          <p:cNvPr id="14" name="Picture 11" descr="image_gallery?uuid=95a3253a-b4ce-4cde-a00c-8f3b7e1f57d1&amp;groupId=11044&amp;t=1285239813642"/>
          <p:cNvPicPr>
            <a:picLocks noChangeAspect="1" noChangeArrowheads="1"/>
          </p:cNvPicPr>
          <p:nvPr/>
        </p:nvPicPr>
        <p:blipFill>
          <a:blip r:embed="rId5"/>
          <a:srcRect/>
          <a:stretch>
            <a:fillRect/>
          </a:stretch>
        </p:blipFill>
        <p:spPr bwMode="auto">
          <a:xfrm>
            <a:off x="6408997" y="3486611"/>
            <a:ext cx="2147449" cy="1610586"/>
          </a:xfrm>
          <a:prstGeom prst="rect">
            <a:avLst/>
          </a:prstGeom>
          <a:noFill/>
        </p:spPr>
      </p:pic>
      <p:pic>
        <p:nvPicPr>
          <p:cNvPr id="15" name="Grafik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1301" y="1157070"/>
            <a:ext cx="2175145" cy="1267578"/>
          </a:xfrm>
          <a:prstGeom prst="rect">
            <a:avLst/>
          </a:prstGeom>
        </p:spPr>
      </p:pic>
      <p:pic>
        <p:nvPicPr>
          <p:cNvPr id="16" name="Grafik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3989" y="2424648"/>
            <a:ext cx="2146951" cy="1463319"/>
          </a:xfrm>
          <a:prstGeom prst="rect">
            <a:avLst/>
          </a:prstGeom>
        </p:spPr>
      </p:pic>
    </p:spTree>
    <p:extLst>
      <p:ext uri="{BB962C8B-B14F-4D97-AF65-F5344CB8AC3E}">
        <p14:creationId xmlns:p14="http://schemas.microsoft.com/office/powerpoint/2010/main" val="38671560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5"/>
          <p:cNvSpPr>
            <a:spLocks noChangeArrowheads="1"/>
          </p:cNvSpPr>
          <p:nvPr/>
        </p:nvSpPr>
        <p:spPr bwMode="auto">
          <a:xfrm>
            <a:off x="1476375" y="622300"/>
            <a:ext cx="7056438" cy="69850"/>
          </a:xfrm>
          <a:prstGeom prst="rect">
            <a:avLst/>
          </a:prstGeom>
          <a:gradFill rotWithShape="1">
            <a:gsLst>
              <a:gs pos="0">
                <a:srgbClr val="FF0000"/>
              </a:gs>
              <a:gs pos="100000">
                <a:srgbClr val="0033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38919" name="Rectangle 4"/>
          <p:cNvSpPr>
            <a:spLocks noChangeArrowheads="1"/>
          </p:cNvSpPr>
          <p:nvPr/>
        </p:nvSpPr>
        <p:spPr bwMode="auto">
          <a:xfrm>
            <a:off x="1390650" y="700088"/>
            <a:ext cx="729615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2800" b="1" dirty="0">
                <a:solidFill>
                  <a:srgbClr val="FF0000"/>
                </a:solidFill>
                <a:latin typeface="Arial" pitchFamily="34" charset="0"/>
              </a:rPr>
              <a:t>Product Portfolio</a:t>
            </a:r>
            <a:endParaRPr lang="de-DE" sz="2800" b="1" dirty="0">
              <a:solidFill>
                <a:srgbClr val="FF0000"/>
              </a:solidFill>
              <a:latin typeface="Arial" pitchFamily="34" charset="0"/>
            </a:endParaRPr>
          </a:p>
        </p:txBody>
      </p:sp>
      <p:sp>
        <p:nvSpPr>
          <p:cNvPr id="38920" name="Tijdelijke aanduiding voor inhoud 2"/>
          <p:cNvSpPr>
            <a:spLocks/>
          </p:cNvSpPr>
          <p:nvPr/>
        </p:nvSpPr>
        <p:spPr bwMode="auto">
          <a:xfrm>
            <a:off x="525463" y="1441450"/>
            <a:ext cx="8315325"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82563" lvl="1">
              <a:spcBef>
                <a:spcPct val="20000"/>
              </a:spcBef>
              <a:buClr>
                <a:srgbClr val="FF0000"/>
              </a:buClr>
              <a:tabLst>
                <a:tab pos="447675" algn="l"/>
              </a:tabLst>
            </a:pPr>
            <a:endParaRPr lang="en-GB" sz="1600" b="1">
              <a:solidFill>
                <a:srgbClr val="000099"/>
              </a:solidFill>
              <a:latin typeface="Arial"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8725" y="2253264"/>
            <a:ext cx="1071894" cy="1624205"/>
          </a:xfrm>
          <a:prstGeom prst="rect">
            <a:avLst/>
          </a:prstGeom>
        </p:spPr>
      </p:pic>
      <p:pic>
        <p:nvPicPr>
          <p:cNvPr id="21" name="Picture 8" descr="DOC_08_E_2004_Cover_Seite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6910" y="1691542"/>
            <a:ext cx="1647457" cy="2331397"/>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9" name="Grafi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7801" y="4409061"/>
            <a:ext cx="3313132" cy="1684444"/>
          </a:xfrm>
          <a:prstGeom prst="rect">
            <a:avLst/>
          </a:prstGeom>
        </p:spPr>
      </p:pic>
      <p:sp>
        <p:nvSpPr>
          <p:cNvPr id="10" name="Tijdelijke aanduiding voor inhoud 2"/>
          <p:cNvSpPr>
            <a:spLocks/>
          </p:cNvSpPr>
          <p:nvPr/>
        </p:nvSpPr>
        <p:spPr bwMode="auto">
          <a:xfrm>
            <a:off x="627374" y="1362755"/>
            <a:ext cx="6765925"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20000"/>
              </a:spcBef>
              <a:spcAft>
                <a:spcPct val="30000"/>
              </a:spcAft>
              <a:buClr>
                <a:srgbClr val="FF0000"/>
              </a:buClr>
              <a:buSzPct val="120000"/>
              <a:tabLst>
                <a:tab pos="269875" algn="l"/>
              </a:tabLst>
            </a:pPr>
            <a:r>
              <a:rPr lang="en-US" b="1" dirty="0">
                <a:solidFill>
                  <a:srgbClr val="000099"/>
                </a:solidFill>
                <a:latin typeface="Arial" pitchFamily="34" charset="0"/>
              </a:rPr>
              <a:t>3 Main Areas</a:t>
            </a:r>
          </a:p>
          <a:p>
            <a:pPr marL="342900" indent="-342900" eaLnBrk="0" hangingPunct="0">
              <a:spcBef>
                <a:spcPct val="20000"/>
              </a:spcBef>
              <a:spcAft>
                <a:spcPct val="30000"/>
              </a:spcAft>
              <a:buClr>
                <a:srgbClr val="FF0000"/>
              </a:buClr>
              <a:buSzPct val="120000"/>
              <a:buAutoNum type="arabicPeriod"/>
              <a:tabLst>
                <a:tab pos="269875" algn="l"/>
              </a:tabLst>
            </a:pPr>
            <a:r>
              <a:rPr lang="en-US" sz="1800" dirty="0">
                <a:solidFill>
                  <a:srgbClr val="000099"/>
                </a:solidFill>
                <a:latin typeface="Arial" pitchFamily="34" charset="0"/>
              </a:rPr>
              <a:t>Guidelines</a:t>
            </a:r>
          </a:p>
          <a:p>
            <a:pPr marL="342900" indent="-342900" eaLnBrk="0" hangingPunct="0">
              <a:spcBef>
                <a:spcPct val="20000"/>
              </a:spcBef>
              <a:spcAft>
                <a:spcPct val="30000"/>
              </a:spcAft>
              <a:buClr>
                <a:srgbClr val="FF0000"/>
              </a:buClr>
              <a:buSzPct val="120000"/>
              <a:buAutoNum type="arabicPeriod"/>
              <a:tabLst>
                <a:tab pos="269875" algn="l"/>
              </a:tabLst>
            </a:pPr>
            <a:r>
              <a:rPr lang="en-US" sz="1800" dirty="0">
                <a:solidFill>
                  <a:srgbClr val="000099"/>
                </a:solidFill>
                <a:latin typeface="Arial" pitchFamily="34" charset="0"/>
              </a:rPr>
              <a:t>Testing &amp; Certification</a:t>
            </a:r>
          </a:p>
          <a:p>
            <a:pPr marL="342900" indent="-342900" eaLnBrk="0" hangingPunct="0">
              <a:spcBef>
                <a:spcPct val="20000"/>
              </a:spcBef>
              <a:spcAft>
                <a:spcPct val="30000"/>
              </a:spcAft>
              <a:buClr>
                <a:srgbClr val="FF0000"/>
              </a:buClr>
              <a:buSzPct val="120000"/>
              <a:buAutoNum type="arabicPeriod"/>
              <a:tabLst>
                <a:tab pos="269875" algn="l"/>
              </a:tabLst>
            </a:pPr>
            <a:r>
              <a:rPr lang="en-US" sz="1800" dirty="0">
                <a:solidFill>
                  <a:srgbClr val="000099"/>
                </a:solidFill>
                <a:latin typeface="Arial" pitchFamily="34" charset="0"/>
              </a:rPr>
              <a:t>Training &amp; Education</a:t>
            </a:r>
            <a:r>
              <a:rPr lang="en-US" sz="1600" dirty="0">
                <a:latin typeface="Arial" pitchFamily="34" charset="0"/>
              </a:rPr>
              <a:t/>
            </a:r>
            <a:br>
              <a:rPr lang="en-US" sz="1600" dirty="0">
                <a:latin typeface="Arial" pitchFamily="34" charset="0"/>
              </a:rPr>
            </a:br>
            <a:endParaRPr lang="en-US" sz="1600" dirty="0">
              <a:latin typeface="Arial" pitchFamily="34" charset="0"/>
            </a:endParaRPr>
          </a:p>
          <a:p>
            <a:pPr eaLnBrk="0" hangingPunct="0">
              <a:spcBef>
                <a:spcPct val="20000"/>
              </a:spcBef>
              <a:spcAft>
                <a:spcPct val="30000"/>
              </a:spcAft>
              <a:buClr>
                <a:srgbClr val="FF0000"/>
              </a:buClr>
              <a:buSzPct val="120000"/>
              <a:tabLst>
                <a:tab pos="174625" algn="l"/>
              </a:tabLst>
            </a:pPr>
            <a:r>
              <a:rPr lang="en-GB" b="1" dirty="0">
                <a:solidFill>
                  <a:srgbClr val="000099"/>
                </a:solidFill>
                <a:latin typeface="Arial" pitchFamily="34" charset="0"/>
              </a:rPr>
              <a:t>Some facts</a:t>
            </a:r>
            <a:endParaRPr lang="nl-NL" b="1" dirty="0">
              <a:solidFill>
                <a:srgbClr val="000099"/>
              </a:solidFill>
            </a:endParaRPr>
          </a:p>
          <a:p>
            <a:pPr marL="285750" indent="-285750">
              <a:lnSpc>
                <a:spcPct val="150000"/>
              </a:lnSpc>
              <a:buClr>
                <a:srgbClr val="FF0000"/>
              </a:buClr>
              <a:buSzPct val="120000"/>
              <a:buFont typeface="Arial" panose="020B0604020202020204" pitchFamily="34" charset="0"/>
              <a:buChar char="•"/>
            </a:pPr>
            <a:r>
              <a:rPr lang="en-GB" sz="1800" dirty="0">
                <a:solidFill>
                  <a:srgbClr val="000099"/>
                </a:solidFill>
                <a:latin typeface="+mn-lt"/>
              </a:rPr>
              <a:t>21 working groups</a:t>
            </a:r>
          </a:p>
          <a:p>
            <a:pPr marL="285750" indent="-285750">
              <a:lnSpc>
                <a:spcPct val="150000"/>
              </a:lnSpc>
              <a:buClr>
                <a:srgbClr val="FF0000"/>
              </a:buClr>
              <a:buSzPct val="120000"/>
              <a:buFont typeface="Arial" panose="020B0604020202020204" pitchFamily="34" charset="0"/>
              <a:buChar char="•"/>
            </a:pPr>
            <a:r>
              <a:rPr lang="en-GB" sz="1800" dirty="0">
                <a:solidFill>
                  <a:srgbClr val="000099"/>
                </a:solidFill>
                <a:latin typeface="+mn-lt"/>
              </a:rPr>
              <a:t>46 published guidelines</a:t>
            </a:r>
            <a:br>
              <a:rPr lang="en-GB" sz="1800" dirty="0">
                <a:solidFill>
                  <a:srgbClr val="000099"/>
                </a:solidFill>
                <a:latin typeface="+mn-lt"/>
              </a:rPr>
            </a:br>
            <a:r>
              <a:rPr lang="en-GB" sz="1800" dirty="0">
                <a:solidFill>
                  <a:srgbClr val="000099"/>
                </a:solidFill>
                <a:latin typeface="+mn-lt"/>
              </a:rPr>
              <a:t>(with 10 currently being updated) </a:t>
            </a:r>
          </a:p>
          <a:p>
            <a:pPr marL="285750" indent="-285750">
              <a:lnSpc>
                <a:spcPct val="150000"/>
              </a:lnSpc>
              <a:buClr>
                <a:srgbClr val="FF0000"/>
              </a:buClr>
              <a:buSzPct val="120000"/>
              <a:buFont typeface="Arial" panose="020B0604020202020204" pitchFamily="34" charset="0"/>
              <a:buChar char="•"/>
            </a:pPr>
            <a:r>
              <a:rPr lang="en-GB" sz="1800" dirty="0">
                <a:solidFill>
                  <a:srgbClr val="000099"/>
                </a:solidFill>
                <a:latin typeface="+mn-lt"/>
              </a:rPr>
              <a:t>400 volunteers participating</a:t>
            </a:r>
          </a:p>
          <a:p>
            <a:pPr marL="285750" indent="-285750">
              <a:lnSpc>
                <a:spcPct val="150000"/>
              </a:lnSpc>
              <a:buClr>
                <a:srgbClr val="FF0000"/>
              </a:buClr>
              <a:buSzPct val="120000"/>
              <a:buFont typeface="Arial" panose="020B0604020202020204" pitchFamily="34" charset="0"/>
              <a:buChar char="•"/>
            </a:pPr>
            <a:r>
              <a:rPr lang="en-GB" sz="1800" dirty="0">
                <a:solidFill>
                  <a:srgbClr val="000099"/>
                </a:solidFill>
                <a:latin typeface="+mn-lt"/>
              </a:rPr>
              <a:t>&gt; 400 equipment / components certified</a:t>
            </a:r>
          </a:p>
          <a:p>
            <a:pPr marL="285750" indent="-285750">
              <a:lnSpc>
                <a:spcPct val="150000"/>
              </a:lnSpc>
              <a:buClr>
                <a:srgbClr val="FF0000"/>
              </a:buClr>
              <a:buSzPct val="120000"/>
              <a:buFont typeface="Arial" panose="020B0604020202020204" pitchFamily="34" charset="0"/>
              <a:buChar char="•"/>
            </a:pPr>
            <a:endParaRPr lang="en-US" sz="1600" dirty="0">
              <a:solidFill>
                <a:srgbClr val="000099"/>
              </a:solidFill>
              <a:latin typeface="Arial" pitchFamily="34" charset="0"/>
            </a:endParaRPr>
          </a:p>
        </p:txBody>
      </p:sp>
    </p:spTree>
    <p:extLst>
      <p:ext uri="{BB962C8B-B14F-4D97-AF65-F5344CB8AC3E}">
        <p14:creationId xmlns:p14="http://schemas.microsoft.com/office/powerpoint/2010/main" val="14267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5"/>
          <p:cNvSpPr>
            <a:spLocks noChangeArrowheads="1"/>
          </p:cNvSpPr>
          <p:nvPr/>
        </p:nvSpPr>
        <p:spPr bwMode="auto">
          <a:xfrm>
            <a:off x="1476375" y="622300"/>
            <a:ext cx="7056438" cy="69850"/>
          </a:xfrm>
          <a:prstGeom prst="rect">
            <a:avLst/>
          </a:prstGeom>
          <a:gradFill rotWithShape="1">
            <a:gsLst>
              <a:gs pos="0">
                <a:srgbClr val="FF0000"/>
              </a:gs>
              <a:gs pos="100000">
                <a:srgbClr val="0033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38919" name="Rectangle 4"/>
          <p:cNvSpPr>
            <a:spLocks noChangeArrowheads="1"/>
          </p:cNvSpPr>
          <p:nvPr/>
        </p:nvSpPr>
        <p:spPr bwMode="auto">
          <a:xfrm>
            <a:off x="1390650" y="700088"/>
            <a:ext cx="729615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2800" b="1" dirty="0">
                <a:solidFill>
                  <a:srgbClr val="FF0000"/>
                </a:solidFill>
                <a:latin typeface="Arial" pitchFamily="34" charset="0"/>
              </a:rPr>
              <a:t>Product Portfolio</a:t>
            </a:r>
            <a:endParaRPr lang="de-DE" sz="2800" b="1" dirty="0">
              <a:solidFill>
                <a:srgbClr val="FF0000"/>
              </a:solidFill>
              <a:latin typeface="Arial" pitchFamily="34" charset="0"/>
            </a:endParaRPr>
          </a:p>
        </p:txBody>
      </p:sp>
      <p:sp>
        <p:nvSpPr>
          <p:cNvPr id="38920" name="Tijdelijke aanduiding voor inhoud 2"/>
          <p:cNvSpPr>
            <a:spLocks/>
          </p:cNvSpPr>
          <p:nvPr/>
        </p:nvSpPr>
        <p:spPr bwMode="auto">
          <a:xfrm>
            <a:off x="525463" y="1441450"/>
            <a:ext cx="8315325"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82563" lvl="1">
              <a:spcBef>
                <a:spcPct val="20000"/>
              </a:spcBef>
              <a:buClr>
                <a:srgbClr val="FF0000"/>
              </a:buClr>
              <a:tabLst>
                <a:tab pos="447675" algn="l"/>
              </a:tabLst>
            </a:pPr>
            <a:endParaRPr lang="en-GB" sz="1600" b="1">
              <a:solidFill>
                <a:srgbClr val="000099"/>
              </a:solidFill>
              <a:latin typeface="Arial" pitchFamily="34" charset="0"/>
            </a:endParaRPr>
          </a:p>
        </p:txBody>
      </p:sp>
      <p:sp>
        <p:nvSpPr>
          <p:cNvPr id="38924" name="Tijdelijke aanduiding voor inhoud 2"/>
          <p:cNvSpPr>
            <a:spLocks/>
          </p:cNvSpPr>
          <p:nvPr/>
        </p:nvSpPr>
        <p:spPr bwMode="auto">
          <a:xfrm>
            <a:off x="529054" y="1480739"/>
            <a:ext cx="6196207"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20000"/>
              </a:spcBef>
              <a:spcAft>
                <a:spcPct val="30000"/>
              </a:spcAft>
              <a:buClr>
                <a:srgbClr val="FF0000"/>
              </a:buClr>
              <a:buSzPct val="120000"/>
              <a:tabLst>
                <a:tab pos="174625" algn="l"/>
              </a:tabLst>
            </a:pPr>
            <a:r>
              <a:rPr lang="en-GB" b="1" dirty="0">
                <a:solidFill>
                  <a:srgbClr val="000099"/>
                </a:solidFill>
                <a:latin typeface="Arial" pitchFamily="34" charset="0"/>
              </a:rPr>
              <a:t>Objectives</a:t>
            </a:r>
            <a:endParaRPr lang="nl-NL" b="1" dirty="0"/>
          </a:p>
          <a:p>
            <a:pPr marL="285750" indent="-285750">
              <a:buClr>
                <a:srgbClr val="FF0000"/>
              </a:buClr>
              <a:buSzPct val="120000"/>
              <a:buFont typeface="Arial" panose="020B0604020202020204" pitchFamily="34" charset="0"/>
              <a:buChar char="•"/>
            </a:pPr>
            <a:r>
              <a:rPr lang="en-US" sz="1800" dirty="0">
                <a:solidFill>
                  <a:srgbClr val="000099"/>
                </a:solidFill>
                <a:latin typeface="+mn-lt"/>
              </a:rPr>
              <a:t>Ensure </a:t>
            </a:r>
            <a:r>
              <a:rPr lang="en-US" sz="1800" b="1" dirty="0">
                <a:solidFill>
                  <a:srgbClr val="000099"/>
                </a:solidFill>
                <a:latin typeface="+mn-lt"/>
              </a:rPr>
              <a:t>high quality </a:t>
            </a:r>
            <a:r>
              <a:rPr lang="en-US" sz="1800" dirty="0">
                <a:solidFill>
                  <a:srgbClr val="000099"/>
                </a:solidFill>
                <a:latin typeface="+mn-lt"/>
              </a:rPr>
              <a:t>of guidelines, training materials, and certification services - </a:t>
            </a:r>
            <a:r>
              <a:rPr lang="en-US" sz="1800" b="1" dirty="0">
                <a:solidFill>
                  <a:srgbClr val="000099"/>
                </a:solidFill>
                <a:latin typeface="Arial" pitchFamily="34" charset="0"/>
              </a:rPr>
              <a:t>Transparent and unambiguous</a:t>
            </a:r>
            <a:br>
              <a:rPr lang="en-US" sz="1800" b="1" dirty="0">
                <a:solidFill>
                  <a:srgbClr val="000099"/>
                </a:solidFill>
                <a:latin typeface="Arial" pitchFamily="34" charset="0"/>
              </a:rPr>
            </a:br>
            <a:endParaRPr lang="en-US" sz="1800" b="1" dirty="0">
              <a:solidFill>
                <a:srgbClr val="000099"/>
              </a:solidFill>
              <a:latin typeface="Arial" pitchFamily="34" charset="0"/>
            </a:endParaRPr>
          </a:p>
          <a:p>
            <a:pPr marL="285750" indent="-285750">
              <a:buClr>
                <a:srgbClr val="FF0000"/>
              </a:buClr>
              <a:buSzPct val="120000"/>
              <a:buFont typeface="Arial" panose="020B0604020202020204" pitchFamily="34" charset="0"/>
              <a:buChar char="•"/>
            </a:pPr>
            <a:r>
              <a:rPr lang="en-US" sz="1800" dirty="0">
                <a:solidFill>
                  <a:srgbClr val="000099"/>
                </a:solidFill>
                <a:latin typeface="+mn-lt"/>
              </a:rPr>
              <a:t>Define, plan and schedule updates and developments of product portfolio activities, documents and procedures </a:t>
            </a:r>
            <a:br>
              <a:rPr lang="en-US" sz="1800" dirty="0">
                <a:solidFill>
                  <a:srgbClr val="000099"/>
                </a:solidFill>
                <a:latin typeface="+mn-lt"/>
              </a:rPr>
            </a:br>
            <a:endParaRPr lang="en-US" sz="1800" dirty="0">
              <a:solidFill>
                <a:srgbClr val="000099"/>
              </a:solidFill>
              <a:latin typeface="+mn-lt"/>
            </a:endParaRPr>
          </a:p>
          <a:p>
            <a:pPr marL="285750" indent="-285750">
              <a:buClr>
                <a:srgbClr val="FF0000"/>
              </a:buClr>
              <a:buSzPct val="120000"/>
              <a:buFont typeface="Arial" panose="020B0604020202020204" pitchFamily="34" charset="0"/>
              <a:buChar char="•"/>
            </a:pPr>
            <a:r>
              <a:rPr lang="en-US" sz="1800" dirty="0">
                <a:solidFill>
                  <a:srgbClr val="000099"/>
                </a:solidFill>
                <a:latin typeface="+mn-lt"/>
              </a:rPr>
              <a:t>Initiate and assist with establishment and </a:t>
            </a:r>
            <a:br>
              <a:rPr lang="en-US" sz="1800" dirty="0">
                <a:solidFill>
                  <a:srgbClr val="000099"/>
                </a:solidFill>
                <a:latin typeface="+mn-lt"/>
              </a:rPr>
            </a:br>
            <a:r>
              <a:rPr lang="en-US" sz="1800" dirty="0">
                <a:solidFill>
                  <a:srgbClr val="000099"/>
                </a:solidFill>
                <a:latin typeface="+mn-lt"/>
              </a:rPr>
              <a:t>management of working groups to assure </a:t>
            </a:r>
            <a:br>
              <a:rPr lang="en-US" sz="1800" dirty="0">
                <a:solidFill>
                  <a:srgbClr val="000099"/>
                </a:solidFill>
                <a:latin typeface="+mn-lt"/>
              </a:rPr>
            </a:br>
            <a:r>
              <a:rPr lang="en-US" sz="1800" dirty="0">
                <a:solidFill>
                  <a:srgbClr val="000099"/>
                </a:solidFill>
                <a:latin typeface="+mn-lt"/>
              </a:rPr>
              <a:t>participation of all stakeholders </a:t>
            </a:r>
            <a:br>
              <a:rPr lang="en-US" sz="1800" dirty="0">
                <a:solidFill>
                  <a:srgbClr val="000099"/>
                </a:solidFill>
                <a:latin typeface="+mn-lt"/>
              </a:rPr>
            </a:br>
            <a:endParaRPr lang="en-US" sz="1800" dirty="0">
              <a:solidFill>
                <a:srgbClr val="000099"/>
              </a:solidFill>
              <a:latin typeface="+mn-lt"/>
            </a:endParaRPr>
          </a:p>
          <a:p>
            <a:pPr marL="285750" indent="-285750">
              <a:buClr>
                <a:srgbClr val="FF0000"/>
              </a:buClr>
              <a:buSzPct val="120000"/>
              <a:buFont typeface="Arial" panose="020B0604020202020204" pitchFamily="34" charset="0"/>
              <a:buChar char="•"/>
            </a:pPr>
            <a:r>
              <a:rPr lang="en-US" sz="1800" dirty="0">
                <a:solidFill>
                  <a:srgbClr val="000099"/>
                </a:solidFill>
                <a:latin typeface="+mn-lt"/>
              </a:rPr>
              <a:t>Establish procedures and guidance to assure </a:t>
            </a:r>
            <a:br>
              <a:rPr lang="en-US" sz="1800" dirty="0">
                <a:solidFill>
                  <a:srgbClr val="000099"/>
                </a:solidFill>
                <a:latin typeface="+mn-lt"/>
              </a:rPr>
            </a:br>
            <a:r>
              <a:rPr lang="en-US" sz="1800" dirty="0">
                <a:solidFill>
                  <a:srgbClr val="000099"/>
                </a:solidFill>
                <a:latin typeface="+mn-lt"/>
              </a:rPr>
              <a:t>uniformity of presentation and coordination across </a:t>
            </a:r>
            <a:br>
              <a:rPr lang="en-US" sz="1800" dirty="0">
                <a:solidFill>
                  <a:srgbClr val="000099"/>
                </a:solidFill>
                <a:latin typeface="+mn-lt"/>
              </a:rPr>
            </a:br>
            <a:r>
              <a:rPr lang="en-US" sz="1800" dirty="0">
                <a:solidFill>
                  <a:srgbClr val="000099"/>
                </a:solidFill>
                <a:latin typeface="+mn-lt"/>
              </a:rPr>
              <a:t>all product portfolio documents and services </a:t>
            </a:r>
          </a:p>
          <a:p>
            <a:pPr eaLnBrk="0" hangingPunct="0">
              <a:spcBef>
                <a:spcPct val="20000"/>
              </a:spcBef>
              <a:spcAft>
                <a:spcPct val="30000"/>
              </a:spcAft>
              <a:buClr>
                <a:srgbClr val="FF0000"/>
              </a:buClr>
              <a:buSzPct val="120000"/>
              <a:tabLst>
                <a:tab pos="174625" algn="l"/>
              </a:tabLst>
            </a:pPr>
            <a:endParaRPr lang="en-US" sz="1600" dirty="0">
              <a:solidFill>
                <a:srgbClr val="000099"/>
              </a:solidFill>
              <a:latin typeface="Arial" pitchFamily="34" charset="0"/>
            </a:endParaRPr>
          </a:p>
        </p:txBody>
      </p:sp>
      <p:pic>
        <p:nvPicPr>
          <p:cNvPr id="22" name="Picture 10" descr="informacion"/>
          <p:cNvPicPr>
            <a:picLocks noChangeAspect="1" noChangeArrowheads="1"/>
          </p:cNvPicPr>
          <p:nvPr/>
        </p:nvPicPr>
        <p:blipFill>
          <a:blip r:embed="rId3"/>
          <a:srcRect/>
          <a:stretch>
            <a:fillRect/>
          </a:stretch>
        </p:blipFill>
        <p:spPr bwMode="auto">
          <a:xfrm>
            <a:off x="6774884" y="870369"/>
            <a:ext cx="1869353" cy="1800405"/>
          </a:xfrm>
          <a:prstGeom prst="rect">
            <a:avLst/>
          </a:prstGeom>
          <a:noFill/>
          <a:ln w="9525">
            <a:noFill/>
            <a:miter lim="800000"/>
            <a:headEnd/>
            <a:tailEnd/>
          </a:ln>
        </p:spPr>
      </p:pic>
      <p:pic>
        <p:nvPicPr>
          <p:cNvPr id="23" name="Picture 10" descr="cooperacion-deber1"/>
          <p:cNvPicPr>
            <a:picLocks noChangeAspect="1" noChangeArrowheads="1"/>
          </p:cNvPicPr>
          <p:nvPr/>
        </p:nvPicPr>
        <p:blipFill>
          <a:blip r:embed="rId4"/>
          <a:srcRect/>
          <a:stretch>
            <a:fillRect/>
          </a:stretch>
        </p:blipFill>
        <p:spPr bwMode="auto">
          <a:xfrm>
            <a:off x="6875044" y="2507666"/>
            <a:ext cx="1551990" cy="1521982"/>
          </a:xfrm>
          <a:prstGeom prst="rect">
            <a:avLst/>
          </a:prstGeom>
          <a:noFill/>
          <a:ln w="9525">
            <a:noFill/>
            <a:miter lim="800000"/>
            <a:headEnd/>
            <a:tailEnd/>
          </a:ln>
        </p:spPr>
      </p:pic>
      <p:pic>
        <p:nvPicPr>
          <p:cNvPr id="21" name="Picture 11" descr="image_gallery?uuid=95a3253a-b4ce-4cde-a00c-8f3b7e1f57d1&amp;groupId=11044&amp;t=1285239813642"/>
          <p:cNvPicPr>
            <a:picLocks noChangeAspect="1" noChangeArrowheads="1"/>
          </p:cNvPicPr>
          <p:nvPr/>
        </p:nvPicPr>
        <p:blipFill>
          <a:blip r:embed="rId5"/>
          <a:srcRect/>
          <a:stretch>
            <a:fillRect/>
          </a:stretch>
        </p:blipFill>
        <p:spPr bwMode="auto">
          <a:xfrm>
            <a:off x="6320684" y="4208153"/>
            <a:ext cx="2516717" cy="1887538"/>
          </a:xfrm>
          <a:prstGeom prst="rect">
            <a:avLst/>
          </a:prstGeom>
          <a:noFill/>
          <a:ln w="9525">
            <a:noFill/>
            <a:miter lim="800000"/>
            <a:headEnd/>
            <a:tailEnd/>
          </a:ln>
        </p:spPr>
      </p:pic>
    </p:spTree>
    <p:extLst>
      <p:ext uri="{BB962C8B-B14F-4D97-AF65-F5344CB8AC3E}">
        <p14:creationId xmlns:p14="http://schemas.microsoft.com/office/powerpoint/2010/main" val="11422617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059893" y="795018"/>
            <a:ext cx="787763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2800" b="1" dirty="0">
                <a:solidFill>
                  <a:srgbClr val="FF0000"/>
                </a:solidFill>
                <a:latin typeface="Arial" pitchFamily="34" charset="0"/>
              </a:rPr>
              <a:t>Focus areas of Guideline Working Groups</a:t>
            </a:r>
            <a:endParaRPr lang="de-DE" sz="2800" b="1" dirty="0">
              <a:solidFill>
                <a:srgbClr val="FF0000"/>
              </a:solidFill>
              <a:latin typeface="Arial" pitchFamily="34" charset="0"/>
            </a:endParaRPr>
          </a:p>
        </p:txBody>
      </p:sp>
      <p:sp>
        <p:nvSpPr>
          <p:cNvPr id="6" name="Abgerundetes Rechteck 5"/>
          <p:cNvSpPr/>
          <p:nvPr/>
        </p:nvSpPr>
        <p:spPr bwMode="auto">
          <a:xfrm>
            <a:off x="2296035" y="2073904"/>
            <a:ext cx="1366674" cy="1671484"/>
          </a:xfrm>
          <a:prstGeom prst="roundRect">
            <a:avLst/>
          </a:prstGeom>
          <a:solidFill>
            <a:schemeClr val="accent6">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500" b="1" i="0" u="none" strike="noStrike" cap="none" normalizeH="0" baseline="0" dirty="0">
                <a:ln>
                  <a:noFill/>
                </a:ln>
                <a:solidFill>
                  <a:schemeClr val="bg1"/>
                </a:solidFill>
                <a:effectLst/>
                <a:latin typeface="+mn-lt"/>
              </a:rPr>
              <a:t>General </a:t>
            </a:r>
            <a:r>
              <a:rPr kumimoji="0" lang="de-DE" sz="1500" b="1" i="0" u="none" strike="noStrike" cap="none" normalizeH="0" baseline="0" dirty="0" err="1">
                <a:ln>
                  <a:noFill/>
                </a:ln>
                <a:solidFill>
                  <a:schemeClr val="bg1"/>
                </a:solidFill>
                <a:effectLst/>
                <a:latin typeface="+mn-lt"/>
              </a:rPr>
              <a:t>Principles</a:t>
            </a:r>
            <a:r>
              <a:rPr lang="de-DE" sz="1500" b="1" dirty="0">
                <a:solidFill>
                  <a:schemeClr val="bg1"/>
                </a:solidFill>
                <a:latin typeface="+mn-lt"/>
              </a:rPr>
              <a:t>, Materials, </a:t>
            </a:r>
            <a:r>
              <a:rPr lang="de-DE" sz="1500" b="1" dirty="0" err="1">
                <a:solidFill>
                  <a:schemeClr val="bg1"/>
                </a:solidFill>
                <a:latin typeface="+mn-lt"/>
              </a:rPr>
              <a:t>Surfaces</a:t>
            </a:r>
            <a:endParaRPr kumimoji="0" lang="de-DE" sz="1500" b="1" i="0" u="none" strike="noStrike" cap="none" normalizeH="0" baseline="0" dirty="0">
              <a:ln>
                <a:noFill/>
              </a:ln>
              <a:solidFill>
                <a:schemeClr val="bg1"/>
              </a:solidFill>
              <a:effectLst/>
              <a:latin typeface="+mn-lt"/>
            </a:endParaRPr>
          </a:p>
        </p:txBody>
      </p:sp>
      <p:sp>
        <p:nvSpPr>
          <p:cNvPr id="10" name="Abgerundetes Rechteck 9"/>
          <p:cNvSpPr/>
          <p:nvPr/>
        </p:nvSpPr>
        <p:spPr bwMode="auto">
          <a:xfrm>
            <a:off x="722679" y="2073904"/>
            <a:ext cx="1410919" cy="1671484"/>
          </a:xfrm>
          <a:prstGeom prst="roundRect">
            <a:avLst/>
          </a:prstGeom>
          <a:solidFill>
            <a:schemeClr val="accent6">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1600" dirty="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lang="de-DE" sz="1600" dirty="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a:ln>
                  <a:noFill/>
                </a:ln>
                <a:solidFill>
                  <a:schemeClr val="bg1"/>
                </a:solidFill>
                <a:effectLst/>
                <a:latin typeface="+mn-lt"/>
              </a:rPr>
              <a:t>General</a:t>
            </a:r>
          </a:p>
        </p:txBody>
      </p:sp>
      <p:sp>
        <p:nvSpPr>
          <p:cNvPr id="11" name="Abgerundetes Rechteck 10"/>
          <p:cNvSpPr/>
          <p:nvPr/>
        </p:nvSpPr>
        <p:spPr bwMode="auto">
          <a:xfrm>
            <a:off x="3780239" y="2074606"/>
            <a:ext cx="1414855" cy="1671484"/>
          </a:xfrm>
          <a:prstGeom prst="roundRect">
            <a:avLst/>
          </a:prstGeom>
          <a:solidFill>
            <a:schemeClr val="accent6">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1600" dirty="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a:ln>
                  <a:noFill/>
                </a:ln>
                <a:solidFill>
                  <a:schemeClr val="bg1"/>
                </a:solidFill>
                <a:effectLst/>
                <a:latin typeface="+mn-lt"/>
              </a:rPr>
              <a:t>Test</a:t>
            </a:r>
            <a:br>
              <a:rPr kumimoji="0" lang="de-DE" sz="1600" b="1" i="0" u="none" strike="noStrike" cap="none" normalizeH="0" baseline="0" dirty="0">
                <a:ln>
                  <a:noFill/>
                </a:ln>
                <a:solidFill>
                  <a:schemeClr val="bg1"/>
                </a:solidFill>
                <a:effectLst/>
                <a:latin typeface="+mn-lt"/>
              </a:rPr>
            </a:br>
            <a:r>
              <a:rPr kumimoji="0" lang="de-DE" sz="1600" b="1" i="0" u="none" strike="noStrike" cap="none" normalizeH="0" baseline="0" dirty="0" err="1">
                <a:ln>
                  <a:noFill/>
                </a:ln>
                <a:solidFill>
                  <a:schemeClr val="bg1"/>
                </a:solidFill>
                <a:effectLst/>
                <a:latin typeface="+mn-lt"/>
              </a:rPr>
              <a:t>Methods</a:t>
            </a:r>
            <a:endParaRPr kumimoji="0" lang="de-DE" sz="1600" b="1" i="0" u="none" strike="noStrike" cap="none" normalizeH="0" baseline="0" dirty="0">
              <a:ln>
                <a:noFill/>
              </a:ln>
              <a:solidFill>
                <a:schemeClr val="bg1"/>
              </a:solidFill>
              <a:effectLst/>
              <a:latin typeface="+mn-lt"/>
            </a:endParaRPr>
          </a:p>
        </p:txBody>
      </p:sp>
      <p:sp>
        <p:nvSpPr>
          <p:cNvPr id="12" name="Abgerundetes Rechteck 11"/>
          <p:cNvSpPr/>
          <p:nvPr/>
        </p:nvSpPr>
        <p:spPr bwMode="auto">
          <a:xfrm>
            <a:off x="5302523" y="2086194"/>
            <a:ext cx="1470896" cy="1671484"/>
          </a:xfrm>
          <a:prstGeom prst="roundRect">
            <a:avLst/>
          </a:prstGeom>
          <a:solidFill>
            <a:schemeClr val="accent6">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500" b="1" i="0" u="none" strike="noStrike" cap="none" normalizeH="0" baseline="0" dirty="0">
                <a:ln>
                  <a:noFill/>
                </a:ln>
                <a:solidFill>
                  <a:schemeClr val="bg1"/>
                </a:solidFill>
                <a:effectLst/>
                <a:latin typeface="+mn-lt"/>
              </a:rPr>
              <a:t>Factory</a:t>
            </a:r>
            <a:r>
              <a:rPr kumimoji="0" lang="de-DE" sz="1500" b="1" i="0" u="none" strike="noStrike" cap="none" normalizeH="0" dirty="0">
                <a:ln>
                  <a:noFill/>
                </a:ln>
                <a:solidFill>
                  <a:schemeClr val="bg1"/>
                </a:solidFill>
                <a:effectLst/>
                <a:latin typeface="+mn-lt"/>
              </a:rPr>
              <a:t> Design incl. Design </a:t>
            </a:r>
            <a:r>
              <a:rPr kumimoji="0" lang="de-DE" sz="1500" b="1" i="0" u="none" strike="noStrike" cap="none" normalizeH="0" dirty="0" err="1">
                <a:ln>
                  <a:noFill/>
                </a:ln>
                <a:solidFill>
                  <a:schemeClr val="bg1"/>
                </a:solidFill>
                <a:effectLst/>
                <a:latin typeface="+mn-lt"/>
              </a:rPr>
              <a:t>of</a:t>
            </a:r>
            <a:r>
              <a:rPr kumimoji="0" lang="de-DE" sz="1500" b="1" i="0" u="none" strike="noStrike" cap="none" normalizeH="0" dirty="0">
                <a:ln>
                  <a:noFill/>
                </a:ln>
                <a:solidFill>
                  <a:schemeClr val="bg1"/>
                </a:solidFill>
                <a:effectLst/>
                <a:latin typeface="+mn-lt"/>
              </a:rPr>
              <a:t> Utility Systems</a:t>
            </a:r>
            <a:endParaRPr kumimoji="0" lang="de-DE" sz="1500" b="1" i="0" u="none" strike="noStrike" cap="none" normalizeH="0" baseline="0" dirty="0">
              <a:ln>
                <a:noFill/>
              </a:ln>
              <a:solidFill>
                <a:schemeClr val="bg1"/>
              </a:solidFill>
              <a:effectLst/>
              <a:latin typeface="+mn-lt"/>
            </a:endParaRPr>
          </a:p>
        </p:txBody>
      </p:sp>
      <p:sp>
        <p:nvSpPr>
          <p:cNvPr id="13" name="Abgerundetes Rechteck 12"/>
          <p:cNvSpPr/>
          <p:nvPr/>
        </p:nvSpPr>
        <p:spPr bwMode="auto">
          <a:xfrm>
            <a:off x="6896323" y="2086194"/>
            <a:ext cx="1505342" cy="1671484"/>
          </a:xfrm>
          <a:prstGeom prst="roundRect">
            <a:avLst/>
          </a:prstGeom>
          <a:solidFill>
            <a:schemeClr val="accent6">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600" b="1" dirty="0" err="1">
                <a:solidFill>
                  <a:schemeClr val="bg1"/>
                </a:solidFill>
                <a:latin typeface="+mn-lt"/>
              </a:rPr>
              <a:t>Closed</a:t>
            </a:r>
            <a:r>
              <a:rPr lang="de-DE" sz="1600" b="1" dirty="0">
                <a:solidFill>
                  <a:schemeClr val="bg1"/>
                </a:solidFill>
                <a:latin typeface="+mn-lt"/>
              </a:rPr>
              <a:t> Equipment </a:t>
            </a:r>
            <a:r>
              <a:rPr lang="de-DE" sz="1600" b="1" dirty="0" err="1">
                <a:solidFill>
                  <a:schemeClr val="bg1"/>
                </a:solidFill>
                <a:latin typeface="+mn-lt"/>
              </a:rPr>
              <a:t>for</a:t>
            </a:r>
            <a:r>
              <a:rPr lang="de-DE" sz="1600" b="1" dirty="0">
                <a:solidFill>
                  <a:schemeClr val="bg1"/>
                </a:solidFill>
                <a:latin typeface="+mn-lt"/>
              </a:rPr>
              <a:t> Liquid Food</a:t>
            </a:r>
            <a:endParaRPr kumimoji="0" lang="de-DE" sz="1600" b="1" i="0" u="none" strike="noStrike" cap="none" normalizeH="0" baseline="0" dirty="0">
              <a:ln>
                <a:noFill/>
              </a:ln>
              <a:solidFill>
                <a:schemeClr val="bg1"/>
              </a:solidFill>
              <a:effectLst/>
              <a:latin typeface="+mn-lt"/>
            </a:endParaRPr>
          </a:p>
        </p:txBody>
      </p:sp>
      <p:sp>
        <p:nvSpPr>
          <p:cNvPr id="19" name="Abgerundetes Rechteck 18"/>
          <p:cNvSpPr/>
          <p:nvPr/>
        </p:nvSpPr>
        <p:spPr bwMode="auto">
          <a:xfrm>
            <a:off x="737423" y="5791199"/>
            <a:ext cx="7642201" cy="601039"/>
          </a:xfrm>
          <a:prstGeom prst="roundRect">
            <a:avLst/>
          </a:prstGeom>
          <a:solidFill>
            <a:schemeClr val="accent6">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a:ln>
                  <a:noFill/>
                </a:ln>
                <a:solidFill>
                  <a:schemeClr val="bg1"/>
                </a:solidFill>
                <a:effectLst/>
                <a:latin typeface="+mn-lt"/>
              </a:rPr>
              <a:t>Training &amp; Education</a:t>
            </a:r>
          </a:p>
        </p:txBody>
      </p:sp>
      <p:sp>
        <p:nvSpPr>
          <p:cNvPr id="20" name="Abgerundetes Rechteck 19"/>
          <p:cNvSpPr/>
          <p:nvPr/>
        </p:nvSpPr>
        <p:spPr bwMode="auto">
          <a:xfrm>
            <a:off x="2256512" y="3977097"/>
            <a:ext cx="1366674" cy="1671484"/>
          </a:xfrm>
          <a:prstGeom prst="roundRect">
            <a:avLst/>
          </a:prstGeom>
          <a:solidFill>
            <a:schemeClr val="accent6">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a:ln>
                  <a:noFill/>
                </a:ln>
                <a:solidFill>
                  <a:schemeClr val="bg1"/>
                </a:solidFill>
                <a:effectLst/>
                <a:latin typeface="+mn-lt"/>
              </a:rPr>
              <a:t>Open Equipment</a:t>
            </a:r>
          </a:p>
        </p:txBody>
      </p:sp>
      <p:sp>
        <p:nvSpPr>
          <p:cNvPr id="21" name="Abgerundetes Rechteck 20"/>
          <p:cNvSpPr/>
          <p:nvPr/>
        </p:nvSpPr>
        <p:spPr bwMode="auto">
          <a:xfrm>
            <a:off x="722679" y="3977097"/>
            <a:ext cx="1410919" cy="1671484"/>
          </a:xfrm>
          <a:prstGeom prst="roundRect">
            <a:avLst/>
          </a:prstGeom>
          <a:solidFill>
            <a:schemeClr val="accent6">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500" b="1" dirty="0" err="1">
                <a:solidFill>
                  <a:schemeClr val="bg1"/>
                </a:solidFill>
                <a:latin typeface="+mn-lt"/>
              </a:rPr>
              <a:t>Closed</a:t>
            </a:r>
            <a:r>
              <a:rPr lang="de-DE" sz="1500" b="1" dirty="0">
                <a:solidFill>
                  <a:schemeClr val="bg1"/>
                </a:solidFill>
                <a:latin typeface="+mn-lt"/>
              </a:rPr>
              <a:t> Equipment </a:t>
            </a:r>
            <a:r>
              <a:rPr lang="de-DE" sz="1500" b="1" dirty="0" err="1">
                <a:solidFill>
                  <a:schemeClr val="bg1"/>
                </a:solidFill>
                <a:latin typeface="+mn-lt"/>
              </a:rPr>
              <a:t>for</a:t>
            </a:r>
            <a:r>
              <a:rPr lang="de-DE" sz="1500" b="1" dirty="0">
                <a:solidFill>
                  <a:schemeClr val="bg1"/>
                </a:solidFill>
                <a:latin typeface="+mn-lt"/>
              </a:rPr>
              <a:t> Dry </a:t>
            </a:r>
            <a:r>
              <a:rPr lang="de-DE" sz="1500" b="1" dirty="0" err="1">
                <a:solidFill>
                  <a:schemeClr val="bg1"/>
                </a:solidFill>
                <a:latin typeface="+mn-lt"/>
              </a:rPr>
              <a:t>Particulate</a:t>
            </a:r>
            <a:r>
              <a:rPr lang="de-DE" sz="1500" b="1" dirty="0">
                <a:solidFill>
                  <a:schemeClr val="bg1"/>
                </a:solidFill>
                <a:latin typeface="+mn-lt"/>
              </a:rPr>
              <a:t> Materials</a:t>
            </a:r>
            <a:endParaRPr kumimoji="0" lang="de-DE" sz="1500" b="1" i="0" u="none" strike="noStrike" cap="none" normalizeH="0" baseline="0" dirty="0">
              <a:ln>
                <a:noFill/>
              </a:ln>
              <a:solidFill>
                <a:schemeClr val="bg1"/>
              </a:solidFill>
              <a:effectLst/>
              <a:latin typeface="+mn-lt"/>
            </a:endParaRPr>
          </a:p>
        </p:txBody>
      </p:sp>
      <p:sp>
        <p:nvSpPr>
          <p:cNvPr id="22" name="Abgerundetes Rechteck 21"/>
          <p:cNvSpPr/>
          <p:nvPr/>
        </p:nvSpPr>
        <p:spPr bwMode="auto">
          <a:xfrm>
            <a:off x="3736257" y="3977097"/>
            <a:ext cx="1414855" cy="1671484"/>
          </a:xfrm>
          <a:prstGeom prst="roundRect">
            <a:avLst/>
          </a:prstGeom>
          <a:solidFill>
            <a:schemeClr val="accent6">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err="1">
                <a:ln>
                  <a:noFill/>
                </a:ln>
                <a:solidFill>
                  <a:schemeClr val="bg1"/>
                </a:solidFill>
                <a:effectLst/>
                <a:latin typeface="+mn-lt"/>
              </a:rPr>
              <a:t>Packaging</a:t>
            </a:r>
            <a:r>
              <a:rPr kumimoji="0" lang="de-DE" sz="1600" b="1" i="0" u="none" strike="noStrike" cap="none" normalizeH="0" baseline="0" dirty="0">
                <a:ln>
                  <a:noFill/>
                </a:ln>
                <a:solidFill>
                  <a:schemeClr val="bg1"/>
                </a:solidFill>
                <a:effectLst/>
                <a:latin typeface="+mn-lt"/>
              </a:rPr>
              <a:t> </a:t>
            </a:r>
            <a:r>
              <a:rPr kumimoji="0" lang="de-DE" sz="1600" b="1" i="0" u="none" strike="noStrike" cap="none" normalizeH="0" baseline="0" dirty="0" err="1">
                <a:ln>
                  <a:noFill/>
                </a:ln>
                <a:solidFill>
                  <a:schemeClr val="bg1"/>
                </a:solidFill>
                <a:effectLst/>
                <a:latin typeface="+mn-lt"/>
              </a:rPr>
              <a:t>Machinery</a:t>
            </a:r>
            <a:r>
              <a:rPr kumimoji="0" lang="de-DE" sz="1600" b="1" i="0" u="none" strike="noStrike" cap="none" normalizeH="0" baseline="0" dirty="0">
                <a:ln>
                  <a:noFill/>
                </a:ln>
                <a:solidFill>
                  <a:schemeClr val="bg1"/>
                </a:solidFill>
                <a:effectLst/>
                <a:latin typeface="+mn-lt"/>
              </a:rPr>
              <a:t> incl. </a:t>
            </a:r>
            <a:r>
              <a:rPr kumimoji="0" lang="de-DE" sz="1600" b="1" i="0" u="none" strike="noStrike" cap="none" normalizeH="0" baseline="0" dirty="0" err="1">
                <a:ln>
                  <a:noFill/>
                </a:ln>
                <a:solidFill>
                  <a:schemeClr val="bg1"/>
                </a:solidFill>
                <a:effectLst/>
                <a:latin typeface="+mn-lt"/>
              </a:rPr>
              <a:t>Filling</a:t>
            </a:r>
            <a:r>
              <a:rPr kumimoji="0" lang="de-DE" sz="1600" b="1" i="0" u="none" strike="noStrike" cap="none" normalizeH="0" dirty="0">
                <a:ln>
                  <a:noFill/>
                </a:ln>
                <a:solidFill>
                  <a:schemeClr val="bg1"/>
                </a:solidFill>
                <a:effectLst/>
                <a:latin typeface="+mn-lt"/>
              </a:rPr>
              <a:t> </a:t>
            </a:r>
            <a:r>
              <a:rPr kumimoji="0" lang="de-DE" sz="1600" b="1" i="0" u="none" strike="noStrike" cap="none" normalizeH="0" dirty="0" err="1">
                <a:ln>
                  <a:noFill/>
                </a:ln>
                <a:solidFill>
                  <a:schemeClr val="bg1"/>
                </a:solidFill>
                <a:effectLst/>
                <a:latin typeface="+mn-lt"/>
              </a:rPr>
              <a:t>Machinery</a:t>
            </a:r>
            <a:endParaRPr kumimoji="0" lang="de-DE" sz="1600" b="1" i="0" u="none" strike="noStrike" cap="none" normalizeH="0" baseline="0" dirty="0">
              <a:ln>
                <a:noFill/>
              </a:ln>
              <a:solidFill>
                <a:schemeClr val="bg1"/>
              </a:solidFill>
              <a:effectLst/>
              <a:latin typeface="+mn-lt"/>
            </a:endParaRPr>
          </a:p>
        </p:txBody>
      </p:sp>
      <p:sp>
        <p:nvSpPr>
          <p:cNvPr id="23" name="Abgerundetes Rechteck 22"/>
          <p:cNvSpPr/>
          <p:nvPr/>
        </p:nvSpPr>
        <p:spPr bwMode="auto">
          <a:xfrm>
            <a:off x="5287779" y="3977097"/>
            <a:ext cx="1470896" cy="1671484"/>
          </a:xfrm>
          <a:prstGeom prst="roundRect">
            <a:avLst/>
          </a:prstGeom>
          <a:solidFill>
            <a:schemeClr val="accent6">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err="1">
                <a:ln>
                  <a:noFill/>
                </a:ln>
                <a:solidFill>
                  <a:schemeClr val="bg1"/>
                </a:solidFill>
                <a:effectLst/>
                <a:latin typeface="+mn-lt"/>
              </a:rPr>
              <a:t>Heat</a:t>
            </a:r>
            <a:r>
              <a:rPr kumimoji="0" lang="de-DE" sz="1600" b="1" i="0" u="none" strike="noStrike" cap="none" normalizeH="0" baseline="0" dirty="0">
                <a:ln>
                  <a:noFill/>
                </a:ln>
                <a:solidFill>
                  <a:schemeClr val="bg1"/>
                </a:solidFill>
                <a:effectLst/>
                <a:latin typeface="+mn-lt"/>
              </a:rPr>
              <a:t> Treatment</a:t>
            </a:r>
          </a:p>
        </p:txBody>
      </p:sp>
      <p:sp>
        <p:nvSpPr>
          <p:cNvPr id="24" name="Abgerundetes Rechteck 23"/>
          <p:cNvSpPr/>
          <p:nvPr/>
        </p:nvSpPr>
        <p:spPr bwMode="auto">
          <a:xfrm>
            <a:off x="6896323" y="3977097"/>
            <a:ext cx="1505342" cy="1671484"/>
          </a:xfrm>
          <a:prstGeom prst="roundRect">
            <a:avLst/>
          </a:prstGeom>
          <a:solidFill>
            <a:schemeClr val="accent6">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1600" dirty="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r>
              <a:rPr lang="de-DE" sz="1600" b="1" dirty="0" err="1">
                <a:solidFill>
                  <a:schemeClr val="bg1"/>
                </a:solidFill>
                <a:latin typeface="+mn-lt"/>
              </a:rPr>
              <a:t>Cleaning</a:t>
            </a:r>
            <a:r>
              <a:rPr lang="de-DE" sz="1600" b="1" dirty="0">
                <a:solidFill>
                  <a:schemeClr val="bg1"/>
                </a:solidFill>
                <a:latin typeface="+mn-lt"/>
              </a:rPr>
              <a:t> &amp; Validation</a:t>
            </a:r>
            <a:endParaRPr kumimoji="0" lang="de-DE" sz="1600" b="1" i="0" u="none" strike="noStrike" cap="none" normalizeH="0" baseline="0" dirty="0">
              <a:ln>
                <a:noFill/>
              </a:ln>
              <a:solidFill>
                <a:schemeClr val="bg1"/>
              </a:solidFill>
              <a:effectLst/>
              <a:latin typeface="+mn-lt"/>
            </a:endParaRPr>
          </a:p>
        </p:txBody>
      </p:sp>
      <p:sp>
        <p:nvSpPr>
          <p:cNvPr id="4" name="Textfeld 3"/>
          <p:cNvSpPr txBox="1"/>
          <p:nvPr/>
        </p:nvSpPr>
        <p:spPr>
          <a:xfrm>
            <a:off x="1013703" y="3147170"/>
            <a:ext cx="973394" cy="27699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de-DE" sz="1200" b="1" dirty="0" err="1">
                <a:solidFill>
                  <a:schemeClr val="bg1"/>
                </a:solidFill>
                <a:latin typeface="+mn-lt"/>
              </a:rPr>
              <a:t>Glossary</a:t>
            </a:r>
            <a:endParaRPr lang="de-DE" sz="1200" b="1" dirty="0">
              <a:solidFill>
                <a:schemeClr val="bg1"/>
              </a:solidFill>
              <a:latin typeface="+mn-lt"/>
            </a:endParaRPr>
          </a:p>
        </p:txBody>
      </p:sp>
      <p:sp>
        <p:nvSpPr>
          <p:cNvPr id="16" name="Textfeld 15"/>
          <p:cNvSpPr txBox="1"/>
          <p:nvPr/>
        </p:nvSpPr>
        <p:spPr>
          <a:xfrm>
            <a:off x="2282025" y="3240995"/>
            <a:ext cx="1468976"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de-DE" sz="1200" b="1" dirty="0">
                <a:solidFill>
                  <a:schemeClr val="bg1"/>
                </a:solidFill>
                <a:latin typeface="+mn-lt"/>
              </a:rPr>
              <a:t>Doc. 8, 9, 18, 23, 32, 34, 35, 39</a:t>
            </a:r>
          </a:p>
        </p:txBody>
      </p:sp>
      <p:sp>
        <p:nvSpPr>
          <p:cNvPr id="17" name="Textfeld 16"/>
          <p:cNvSpPr txBox="1"/>
          <p:nvPr/>
        </p:nvSpPr>
        <p:spPr>
          <a:xfrm>
            <a:off x="3792989" y="3360888"/>
            <a:ext cx="1389355" cy="27699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de-DE" sz="1200" b="1" dirty="0">
                <a:solidFill>
                  <a:schemeClr val="bg1"/>
                </a:solidFill>
                <a:latin typeface="+mn-lt"/>
              </a:rPr>
              <a:t>Doc. 2, 5, 7, 19</a:t>
            </a:r>
          </a:p>
        </p:txBody>
      </p:sp>
      <p:sp>
        <p:nvSpPr>
          <p:cNvPr id="18" name="Textfeld 17"/>
          <p:cNvSpPr txBox="1"/>
          <p:nvPr/>
        </p:nvSpPr>
        <p:spPr>
          <a:xfrm>
            <a:off x="5287779" y="3379862"/>
            <a:ext cx="1530050" cy="27699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de-DE" sz="1200" b="1" dirty="0">
                <a:solidFill>
                  <a:schemeClr val="bg1"/>
                </a:solidFill>
                <a:latin typeface="+mn-lt"/>
              </a:rPr>
              <a:t>Doc. 27, 28, 44, 47</a:t>
            </a:r>
          </a:p>
        </p:txBody>
      </p:sp>
      <p:sp>
        <p:nvSpPr>
          <p:cNvPr id="25" name="Textfeld 24"/>
          <p:cNvSpPr txBox="1"/>
          <p:nvPr/>
        </p:nvSpPr>
        <p:spPr>
          <a:xfrm>
            <a:off x="7005165" y="3229393"/>
            <a:ext cx="1389355"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de-DE" sz="1200" b="1" dirty="0">
                <a:solidFill>
                  <a:schemeClr val="bg1"/>
                </a:solidFill>
                <a:latin typeface="+mn-lt"/>
              </a:rPr>
              <a:t>Doc. 10, 14, 16, 17, 20, 25, 37, 42</a:t>
            </a:r>
          </a:p>
        </p:txBody>
      </p:sp>
      <p:sp>
        <p:nvSpPr>
          <p:cNvPr id="26" name="Textfeld 25"/>
          <p:cNvSpPr txBox="1"/>
          <p:nvPr/>
        </p:nvSpPr>
        <p:spPr>
          <a:xfrm>
            <a:off x="870626" y="5186916"/>
            <a:ext cx="1277716"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de-DE" sz="1200" b="1" dirty="0">
                <a:solidFill>
                  <a:schemeClr val="bg1"/>
                </a:solidFill>
                <a:latin typeface="+mn-lt"/>
              </a:rPr>
              <a:t>Doc. 22, 31, 33, 36, 38, 40, 41</a:t>
            </a:r>
          </a:p>
        </p:txBody>
      </p:sp>
      <p:sp>
        <p:nvSpPr>
          <p:cNvPr id="27" name="Textfeld 26"/>
          <p:cNvSpPr txBox="1"/>
          <p:nvPr/>
        </p:nvSpPr>
        <p:spPr>
          <a:xfrm>
            <a:off x="2340514" y="5172172"/>
            <a:ext cx="1277716" cy="27699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de-DE" sz="1200" b="1" dirty="0">
                <a:solidFill>
                  <a:schemeClr val="bg1"/>
                </a:solidFill>
                <a:latin typeface="+mn-lt"/>
              </a:rPr>
              <a:t>Doc. 13, 43, 49</a:t>
            </a:r>
          </a:p>
        </p:txBody>
      </p:sp>
      <p:sp>
        <p:nvSpPr>
          <p:cNvPr id="28" name="Textfeld 27"/>
          <p:cNvSpPr txBox="1"/>
          <p:nvPr/>
        </p:nvSpPr>
        <p:spPr>
          <a:xfrm>
            <a:off x="3848809" y="5162740"/>
            <a:ext cx="1277716"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de-DE" sz="1200" b="1" dirty="0">
                <a:solidFill>
                  <a:schemeClr val="bg1"/>
                </a:solidFill>
                <a:latin typeface="+mn-lt"/>
              </a:rPr>
              <a:t>Doc. 3, 11, 21, 29</a:t>
            </a:r>
          </a:p>
        </p:txBody>
      </p:sp>
      <p:sp>
        <p:nvSpPr>
          <p:cNvPr id="29" name="Textfeld 28"/>
          <p:cNvSpPr txBox="1"/>
          <p:nvPr/>
        </p:nvSpPr>
        <p:spPr>
          <a:xfrm>
            <a:off x="5399113" y="5162739"/>
            <a:ext cx="1359562" cy="27699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de-DE" sz="1200" b="1" dirty="0">
                <a:solidFill>
                  <a:schemeClr val="bg1"/>
                </a:solidFill>
                <a:latin typeface="+mn-lt"/>
              </a:rPr>
              <a:t>Doc. 1, 6, 12, 24</a:t>
            </a:r>
          </a:p>
        </p:txBody>
      </p:sp>
      <p:sp>
        <p:nvSpPr>
          <p:cNvPr id="30" name="Textfeld 29"/>
          <p:cNvSpPr txBox="1"/>
          <p:nvPr/>
        </p:nvSpPr>
        <p:spPr>
          <a:xfrm>
            <a:off x="7020062" y="5255072"/>
            <a:ext cx="1359562" cy="27699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de-DE" sz="1200" b="1" dirty="0">
                <a:solidFill>
                  <a:schemeClr val="bg1"/>
                </a:solidFill>
                <a:latin typeface="+mn-lt"/>
              </a:rPr>
              <a:t>Doc. 45</a:t>
            </a:r>
          </a:p>
        </p:txBody>
      </p:sp>
      <p:sp>
        <p:nvSpPr>
          <p:cNvPr id="31" name="Textfeld 30"/>
          <p:cNvSpPr txBox="1"/>
          <p:nvPr/>
        </p:nvSpPr>
        <p:spPr>
          <a:xfrm>
            <a:off x="3524959" y="6115240"/>
            <a:ext cx="2125310" cy="27699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de-DE" sz="1200" b="1" dirty="0">
                <a:solidFill>
                  <a:schemeClr val="bg1"/>
                </a:solidFill>
                <a:latin typeface="+mn-lt"/>
              </a:rPr>
              <a:t>All EHEDG </a:t>
            </a:r>
            <a:r>
              <a:rPr lang="de-DE" sz="1200" b="1" dirty="0" err="1">
                <a:solidFill>
                  <a:schemeClr val="bg1"/>
                </a:solidFill>
                <a:latin typeface="+mn-lt"/>
              </a:rPr>
              <a:t>Documents</a:t>
            </a:r>
            <a:endParaRPr lang="de-DE" sz="1200" b="1" dirty="0">
              <a:solidFill>
                <a:schemeClr val="bg1"/>
              </a:solidFill>
              <a:latin typeface="+mn-lt"/>
            </a:endParaRPr>
          </a:p>
        </p:txBody>
      </p:sp>
      <p:sp>
        <p:nvSpPr>
          <p:cNvPr id="32" name="Abgerundetes Rechteck 27"/>
          <p:cNvSpPr/>
          <p:nvPr/>
        </p:nvSpPr>
        <p:spPr bwMode="auto">
          <a:xfrm>
            <a:off x="766918" y="1466531"/>
            <a:ext cx="7629829" cy="432009"/>
          </a:xfrm>
          <a:prstGeom prst="roundRect">
            <a:avLst/>
          </a:prstGeom>
          <a:solidFill>
            <a:schemeClr val="accent6">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eaLnBrk="0" hangingPunct="0"/>
            <a:r>
              <a:rPr lang="en-US" sz="2200" b="1" dirty="0">
                <a:solidFill>
                  <a:schemeClr val="bg1"/>
                </a:solidFill>
                <a:latin typeface="Arial" pitchFamily="34" charset="0"/>
              </a:rPr>
              <a:t>Continuous development and updating</a:t>
            </a:r>
            <a:endParaRPr kumimoji="0" lang="de-DE" sz="22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3675030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5"/>
          <p:cNvSpPr>
            <a:spLocks noChangeArrowheads="1"/>
          </p:cNvSpPr>
          <p:nvPr/>
        </p:nvSpPr>
        <p:spPr bwMode="auto">
          <a:xfrm>
            <a:off x="1476375" y="622300"/>
            <a:ext cx="7056438" cy="69850"/>
          </a:xfrm>
          <a:prstGeom prst="rect">
            <a:avLst/>
          </a:prstGeom>
          <a:gradFill rotWithShape="1">
            <a:gsLst>
              <a:gs pos="0">
                <a:srgbClr val="FF0000"/>
              </a:gs>
              <a:gs pos="100000">
                <a:srgbClr val="0033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34821" name="Text Box 7"/>
          <p:cNvSpPr txBox="1">
            <a:spLocks noChangeArrowheads="1"/>
          </p:cNvSpPr>
          <p:nvPr/>
        </p:nvSpPr>
        <p:spPr bwMode="auto">
          <a:xfrm>
            <a:off x="4284663" y="346075"/>
            <a:ext cx="43195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spcBef>
                <a:spcPct val="50000"/>
              </a:spcBef>
            </a:pPr>
            <a:r>
              <a:rPr lang="de-DE" sz="1200" b="1">
                <a:solidFill>
                  <a:srgbClr val="FF0000"/>
                </a:solidFill>
                <a:latin typeface="Arial" pitchFamily="34" charset="0"/>
              </a:rPr>
              <a:t>E</a:t>
            </a:r>
            <a:r>
              <a:rPr lang="de-DE" sz="1200" b="1">
                <a:solidFill>
                  <a:srgbClr val="0033CC"/>
                </a:solidFill>
                <a:latin typeface="Arial" pitchFamily="34" charset="0"/>
              </a:rPr>
              <a:t>uropean </a:t>
            </a:r>
            <a:r>
              <a:rPr lang="de-DE" sz="1200" b="1">
                <a:solidFill>
                  <a:srgbClr val="FF0000"/>
                </a:solidFill>
                <a:latin typeface="Arial" pitchFamily="34" charset="0"/>
              </a:rPr>
              <a:t>H</a:t>
            </a:r>
            <a:r>
              <a:rPr lang="de-DE" sz="1200" b="1">
                <a:solidFill>
                  <a:srgbClr val="0033CC"/>
                </a:solidFill>
                <a:latin typeface="Arial" pitchFamily="34" charset="0"/>
              </a:rPr>
              <a:t>ygienic </a:t>
            </a:r>
            <a:r>
              <a:rPr lang="de-DE" sz="1200" b="1">
                <a:solidFill>
                  <a:srgbClr val="FF0000"/>
                </a:solidFill>
                <a:latin typeface="Arial" pitchFamily="34" charset="0"/>
              </a:rPr>
              <a:t>E</a:t>
            </a:r>
            <a:r>
              <a:rPr lang="de-DE" sz="1200" b="1">
                <a:solidFill>
                  <a:srgbClr val="0033CC"/>
                </a:solidFill>
                <a:latin typeface="Arial" pitchFamily="34" charset="0"/>
              </a:rPr>
              <a:t>ngineering &amp; </a:t>
            </a:r>
            <a:r>
              <a:rPr lang="de-DE" sz="1200" b="1">
                <a:solidFill>
                  <a:srgbClr val="FF0000"/>
                </a:solidFill>
                <a:latin typeface="Arial" pitchFamily="34" charset="0"/>
              </a:rPr>
              <a:t>D</a:t>
            </a:r>
            <a:r>
              <a:rPr lang="de-DE" sz="1200" b="1">
                <a:solidFill>
                  <a:srgbClr val="0033CC"/>
                </a:solidFill>
                <a:latin typeface="Arial" pitchFamily="34" charset="0"/>
              </a:rPr>
              <a:t>esign </a:t>
            </a:r>
            <a:r>
              <a:rPr lang="de-DE" sz="1200" b="1">
                <a:solidFill>
                  <a:srgbClr val="FF0000"/>
                </a:solidFill>
                <a:latin typeface="Arial" pitchFamily="34" charset="0"/>
              </a:rPr>
              <a:t>G</a:t>
            </a:r>
            <a:r>
              <a:rPr lang="de-DE" sz="1200" b="1">
                <a:solidFill>
                  <a:srgbClr val="0033CC"/>
                </a:solidFill>
                <a:latin typeface="Arial" pitchFamily="34" charset="0"/>
              </a:rPr>
              <a:t>roup</a:t>
            </a:r>
          </a:p>
        </p:txBody>
      </p:sp>
      <p:pic>
        <p:nvPicPr>
          <p:cNvPr id="34822" name="Picture 8" descr="EHEDG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5888"/>
            <a:ext cx="10080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Rectangle 4"/>
          <p:cNvSpPr>
            <a:spLocks noChangeArrowheads="1"/>
          </p:cNvSpPr>
          <p:nvPr/>
        </p:nvSpPr>
        <p:spPr bwMode="auto">
          <a:xfrm>
            <a:off x="1506538" y="647700"/>
            <a:ext cx="59880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2800" b="1" dirty="0">
                <a:solidFill>
                  <a:srgbClr val="FF0000"/>
                </a:solidFill>
                <a:latin typeface="Arial" pitchFamily="34" charset="0"/>
              </a:rPr>
              <a:t>Continuous Process</a:t>
            </a:r>
            <a:endParaRPr lang="de-DE" sz="2800" b="1" dirty="0">
              <a:solidFill>
                <a:srgbClr val="FF0000"/>
              </a:solidFill>
              <a:latin typeface="Arial" pitchFamily="34" charset="0"/>
            </a:endParaRPr>
          </a:p>
        </p:txBody>
      </p:sp>
      <p:sp>
        <p:nvSpPr>
          <p:cNvPr id="2" name="Textfeld 1"/>
          <p:cNvSpPr txBox="1"/>
          <p:nvPr/>
        </p:nvSpPr>
        <p:spPr>
          <a:xfrm>
            <a:off x="798633" y="5769436"/>
            <a:ext cx="7362159" cy="584775"/>
          </a:xfrm>
          <a:prstGeom prst="rect">
            <a:avLst/>
          </a:prstGeom>
          <a:noFill/>
        </p:spPr>
        <p:txBody>
          <a:bodyPr wrap="square" rtlCol="0">
            <a:spAutoFit/>
          </a:bodyPr>
          <a:lstStyle/>
          <a:p>
            <a:pPr algn="ctr"/>
            <a:r>
              <a:rPr lang="de-DE" sz="1600" b="1" dirty="0">
                <a:solidFill>
                  <a:srgbClr val="000099"/>
                </a:solidFill>
                <a:latin typeface="Arial" pitchFamily="34" charset="0"/>
              </a:rPr>
              <a:t>Today: Over 400 </a:t>
            </a:r>
            <a:r>
              <a:rPr lang="de-DE" sz="1600" b="1" dirty="0" err="1">
                <a:solidFill>
                  <a:srgbClr val="000099"/>
                </a:solidFill>
                <a:latin typeface="Arial" pitchFamily="34" charset="0"/>
              </a:rPr>
              <a:t>voluntary</a:t>
            </a:r>
            <a:r>
              <a:rPr lang="de-DE" sz="1600" b="1" dirty="0">
                <a:solidFill>
                  <a:srgbClr val="000099"/>
                </a:solidFill>
                <a:latin typeface="Arial" pitchFamily="34" charset="0"/>
              </a:rPr>
              <a:t> </a:t>
            </a:r>
            <a:r>
              <a:rPr lang="de-DE" sz="1600" b="1" dirty="0" err="1">
                <a:solidFill>
                  <a:srgbClr val="000099"/>
                </a:solidFill>
                <a:latin typeface="Arial" pitchFamily="34" charset="0"/>
              </a:rPr>
              <a:t>experts</a:t>
            </a:r>
            <a:r>
              <a:rPr lang="de-DE" sz="1600" b="1" dirty="0">
                <a:solidFill>
                  <a:srgbClr val="000099"/>
                </a:solidFill>
                <a:latin typeface="Arial" pitchFamily="34" charset="0"/>
              </a:rPr>
              <a:t> </a:t>
            </a:r>
            <a:r>
              <a:rPr lang="de-DE" sz="1600" b="1" dirty="0" err="1">
                <a:solidFill>
                  <a:srgbClr val="000099"/>
                </a:solidFill>
                <a:latin typeface="Arial" pitchFamily="34" charset="0"/>
              </a:rPr>
              <a:t>actively</a:t>
            </a:r>
            <a:r>
              <a:rPr lang="de-DE" sz="1600" b="1" dirty="0">
                <a:solidFill>
                  <a:srgbClr val="000099"/>
                </a:solidFill>
                <a:latin typeface="Arial" pitchFamily="34" charset="0"/>
              </a:rPr>
              <a:t> </a:t>
            </a:r>
            <a:r>
              <a:rPr lang="de-DE" sz="1600" b="1" dirty="0" err="1">
                <a:solidFill>
                  <a:srgbClr val="000099"/>
                </a:solidFill>
                <a:latin typeface="Arial" pitchFamily="34" charset="0"/>
              </a:rPr>
              <a:t>involved</a:t>
            </a:r>
            <a:r>
              <a:rPr lang="de-DE" sz="1600" b="1" dirty="0">
                <a:solidFill>
                  <a:srgbClr val="000099"/>
                </a:solidFill>
                <a:latin typeface="Arial" pitchFamily="34" charset="0"/>
              </a:rPr>
              <a:t> in 21 Working Groups</a:t>
            </a:r>
          </a:p>
          <a:p>
            <a:pPr algn="ctr"/>
            <a:r>
              <a:rPr lang="de-DE" sz="1600" b="1" dirty="0">
                <a:solidFill>
                  <a:srgbClr val="000099"/>
                </a:solidFill>
                <a:latin typeface="Arial" pitchFamily="34" charset="0"/>
              </a:rPr>
              <a:t>47 </a:t>
            </a:r>
            <a:r>
              <a:rPr lang="de-DE" sz="1600" b="1" dirty="0" err="1">
                <a:solidFill>
                  <a:srgbClr val="000099"/>
                </a:solidFill>
                <a:latin typeface="Arial" pitchFamily="34" charset="0"/>
              </a:rPr>
              <a:t>guidelines</a:t>
            </a:r>
            <a:r>
              <a:rPr lang="de-DE" sz="1600" b="1" dirty="0">
                <a:solidFill>
                  <a:srgbClr val="000099"/>
                </a:solidFill>
                <a:latin typeface="Arial" pitchFamily="34" charset="0"/>
              </a:rPr>
              <a:t> </a:t>
            </a:r>
            <a:r>
              <a:rPr lang="de-DE" sz="1600" b="1" dirty="0" err="1">
                <a:solidFill>
                  <a:srgbClr val="000099"/>
                </a:solidFill>
                <a:latin typeface="Arial" pitchFamily="34" charset="0"/>
              </a:rPr>
              <a:t>published</a:t>
            </a:r>
            <a:r>
              <a:rPr lang="de-DE" sz="1600" b="1" dirty="0">
                <a:solidFill>
                  <a:srgbClr val="000099"/>
                </a:solidFill>
                <a:latin typeface="Arial" pitchFamily="34" charset="0"/>
              </a:rPr>
              <a:t> </a:t>
            </a:r>
            <a:r>
              <a:rPr lang="de-DE" sz="1100" dirty="0">
                <a:solidFill>
                  <a:srgbClr val="000099"/>
                </a:solidFill>
                <a:latin typeface="Arial" pitchFamily="34" charset="0"/>
              </a:rPr>
              <a:t>(4 </a:t>
            </a:r>
            <a:r>
              <a:rPr lang="de-DE" sz="1100" dirty="0" err="1">
                <a:solidFill>
                  <a:srgbClr val="000099"/>
                </a:solidFill>
                <a:latin typeface="Arial" pitchFamily="34" charset="0"/>
              </a:rPr>
              <a:t>withdrawn</a:t>
            </a:r>
            <a:r>
              <a:rPr lang="de-DE" sz="1100" dirty="0">
                <a:solidFill>
                  <a:srgbClr val="000099"/>
                </a:solidFill>
                <a:latin typeface="Arial" pitchFamily="34" charset="0"/>
              </a:rPr>
              <a:t> in 2016)</a:t>
            </a:r>
            <a:endParaRPr lang="de-DE" sz="1100" dirty="0">
              <a:solidFill>
                <a:srgbClr val="000099"/>
              </a:solidFill>
            </a:endParaRPr>
          </a:p>
        </p:txBody>
      </p:sp>
      <p:sp>
        <p:nvSpPr>
          <p:cNvPr id="14" name="Text Box 4">
            <a:hlinkClick r:id="rId4" action="ppaction://hlinkpres?slideindex=1&amp;slidetitle="/>
          </p:cNvPr>
          <p:cNvSpPr txBox="1">
            <a:spLocks noChangeArrowheads="1"/>
          </p:cNvSpPr>
          <p:nvPr/>
        </p:nvSpPr>
        <p:spPr bwMode="auto">
          <a:xfrm>
            <a:off x="314325" y="1872498"/>
            <a:ext cx="2562226" cy="1061829"/>
          </a:xfrm>
          <a:prstGeom prst="rect">
            <a:avLst/>
          </a:prstGeom>
          <a:noFill/>
          <a:ln>
            <a:noFill/>
          </a:ln>
          <a:extLst/>
        </p:spPr>
        <p:txBody>
          <a:bodyPr wrap="square">
            <a:spAutoFit/>
          </a:bodyPr>
          <a:lstStyle>
            <a:lvl1pPr>
              <a:tabLst>
                <a:tab pos="0" algn="l"/>
                <a:tab pos="361950" algn="l"/>
              </a:tabLst>
              <a:defRPr sz="3200">
                <a:solidFill>
                  <a:schemeClr val="tx1"/>
                </a:solidFill>
                <a:latin typeface="Times New Roman" pitchFamily="18" charset="0"/>
              </a:defRPr>
            </a:lvl1pPr>
            <a:lvl2pPr marL="742950" indent="-285750">
              <a:tabLst>
                <a:tab pos="0" algn="l"/>
                <a:tab pos="361950" algn="l"/>
              </a:tabLst>
              <a:defRPr sz="3200">
                <a:solidFill>
                  <a:schemeClr val="tx1"/>
                </a:solidFill>
                <a:latin typeface="Times New Roman" pitchFamily="18" charset="0"/>
              </a:defRPr>
            </a:lvl2pPr>
            <a:lvl3pPr marL="1143000" indent="-228600">
              <a:tabLst>
                <a:tab pos="0" algn="l"/>
                <a:tab pos="361950" algn="l"/>
              </a:tabLst>
              <a:defRPr sz="3200">
                <a:solidFill>
                  <a:schemeClr val="tx1"/>
                </a:solidFill>
                <a:latin typeface="Times New Roman" pitchFamily="18" charset="0"/>
              </a:defRPr>
            </a:lvl3pPr>
            <a:lvl4pPr marL="1600200" indent="-228600">
              <a:tabLst>
                <a:tab pos="0" algn="l"/>
                <a:tab pos="361950" algn="l"/>
              </a:tabLst>
              <a:defRPr sz="3200">
                <a:solidFill>
                  <a:schemeClr val="tx1"/>
                </a:solidFill>
                <a:latin typeface="Times New Roman" pitchFamily="18" charset="0"/>
              </a:defRPr>
            </a:lvl4pPr>
            <a:lvl5pPr marL="2057400" indent="-228600">
              <a:tabLst>
                <a:tab pos="0" algn="l"/>
                <a:tab pos="361950"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0" algn="l"/>
                <a:tab pos="361950"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0" algn="l"/>
                <a:tab pos="361950"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0" algn="l"/>
                <a:tab pos="361950"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0" algn="l"/>
                <a:tab pos="361950" algn="l"/>
              </a:tabLst>
              <a:defRPr sz="3200">
                <a:solidFill>
                  <a:schemeClr val="tx1"/>
                </a:solidFill>
                <a:latin typeface="Times New Roman" pitchFamily="18" charset="0"/>
              </a:defRPr>
            </a:lvl9pPr>
          </a:lstStyle>
          <a:p>
            <a:pPr>
              <a:lnSpc>
                <a:spcPct val="105000"/>
              </a:lnSpc>
              <a:spcAft>
                <a:spcPct val="15000"/>
              </a:spcAft>
              <a:buClr>
                <a:srgbClr val="FF0000"/>
              </a:buClr>
              <a:buSzPct val="120000"/>
            </a:pPr>
            <a:r>
              <a:rPr lang="en-US" altLang="ja-JP" sz="1400" dirty="0">
                <a:solidFill>
                  <a:schemeClr val="bg1"/>
                </a:solidFill>
                <a:latin typeface="Arial" pitchFamily="34" charset="0"/>
                <a:ea typeface="MS PGothic" pitchFamily="34" charset="-128"/>
              </a:rPr>
              <a:t>Building Design Doc. 44</a:t>
            </a:r>
          </a:p>
          <a:p>
            <a:pPr>
              <a:lnSpc>
                <a:spcPct val="105000"/>
              </a:lnSpc>
              <a:spcAft>
                <a:spcPct val="15000"/>
              </a:spcAft>
              <a:buClr>
                <a:srgbClr val="FF0000"/>
              </a:buClr>
              <a:buSzPct val="120000"/>
            </a:pPr>
            <a:r>
              <a:rPr lang="en-US" altLang="ja-JP" sz="1400" dirty="0">
                <a:solidFill>
                  <a:schemeClr val="bg1"/>
                </a:solidFill>
                <a:latin typeface="Arial" pitchFamily="34" charset="0"/>
                <a:ea typeface="MS PGothic" pitchFamily="34" charset="-128"/>
              </a:rPr>
              <a:t>Conveyor Systems Doc. 43</a:t>
            </a:r>
          </a:p>
          <a:p>
            <a:pPr>
              <a:lnSpc>
                <a:spcPct val="105000"/>
              </a:lnSpc>
              <a:spcAft>
                <a:spcPct val="15000"/>
              </a:spcAft>
              <a:buClr>
                <a:srgbClr val="FF0000"/>
              </a:buClr>
              <a:buSzPct val="120000"/>
            </a:pPr>
            <a:r>
              <a:rPr lang="en-US" altLang="ja-JP" sz="1400" dirty="0">
                <a:solidFill>
                  <a:schemeClr val="bg1"/>
                </a:solidFill>
                <a:latin typeface="Arial" pitchFamily="34" charset="0"/>
                <a:ea typeface="MS PGothic" pitchFamily="34" charset="-128"/>
              </a:rPr>
              <a:t>Cleaning Validation Doc. 45</a:t>
            </a:r>
            <a:r>
              <a:rPr lang="en-US" altLang="ja-JP" sz="1400" b="1" dirty="0">
                <a:solidFill>
                  <a:schemeClr val="bg1"/>
                </a:solidFill>
                <a:latin typeface="Arial" pitchFamily="34" charset="0"/>
                <a:ea typeface="MS PGothic" pitchFamily="34" charset="-128"/>
              </a:rPr>
              <a:t>	</a:t>
            </a:r>
            <a:endParaRPr lang="en-US" altLang="ja-JP" sz="1400" dirty="0">
              <a:solidFill>
                <a:schemeClr val="bg1"/>
              </a:solidFill>
              <a:latin typeface="Arial" pitchFamily="34" charset="0"/>
              <a:ea typeface="MS PGothic" pitchFamily="34" charset="-128"/>
            </a:endParaRPr>
          </a:p>
        </p:txBody>
      </p:sp>
      <p:sp>
        <p:nvSpPr>
          <p:cNvPr id="17" name="Text Box 4">
            <a:hlinkClick r:id="rId4" action="ppaction://hlinkpres?slideindex=1&amp;slidetitle="/>
          </p:cNvPr>
          <p:cNvSpPr txBox="1">
            <a:spLocks noChangeArrowheads="1"/>
          </p:cNvSpPr>
          <p:nvPr/>
        </p:nvSpPr>
        <p:spPr bwMode="auto">
          <a:xfrm>
            <a:off x="209551" y="3634623"/>
            <a:ext cx="2924174" cy="1255728"/>
          </a:xfrm>
          <a:prstGeom prst="rect">
            <a:avLst/>
          </a:prstGeom>
          <a:noFill/>
          <a:ln>
            <a:noFill/>
          </a:ln>
          <a:extLst/>
        </p:spPr>
        <p:txBody>
          <a:bodyPr wrap="square">
            <a:spAutoFit/>
          </a:bodyPr>
          <a:lstStyle>
            <a:lvl1pPr>
              <a:tabLst>
                <a:tab pos="0" algn="l"/>
                <a:tab pos="361950" algn="l"/>
              </a:tabLst>
              <a:defRPr sz="3200">
                <a:solidFill>
                  <a:schemeClr val="tx1"/>
                </a:solidFill>
                <a:latin typeface="Times New Roman" pitchFamily="18" charset="0"/>
              </a:defRPr>
            </a:lvl1pPr>
            <a:lvl2pPr marL="742950" indent="-285750">
              <a:tabLst>
                <a:tab pos="0" algn="l"/>
                <a:tab pos="361950" algn="l"/>
              </a:tabLst>
              <a:defRPr sz="3200">
                <a:solidFill>
                  <a:schemeClr val="tx1"/>
                </a:solidFill>
                <a:latin typeface="Times New Roman" pitchFamily="18" charset="0"/>
              </a:defRPr>
            </a:lvl2pPr>
            <a:lvl3pPr marL="1143000" indent="-228600">
              <a:tabLst>
                <a:tab pos="0" algn="l"/>
                <a:tab pos="361950" algn="l"/>
              </a:tabLst>
              <a:defRPr sz="3200">
                <a:solidFill>
                  <a:schemeClr val="tx1"/>
                </a:solidFill>
                <a:latin typeface="Times New Roman" pitchFamily="18" charset="0"/>
              </a:defRPr>
            </a:lvl3pPr>
            <a:lvl4pPr marL="1600200" indent="-228600">
              <a:tabLst>
                <a:tab pos="0" algn="l"/>
                <a:tab pos="361950" algn="l"/>
              </a:tabLst>
              <a:defRPr sz="3200">
                <a:solidFill>
                  <a:schemeClr val="tx1"/>
                </a:solidFill>
                <a:latin typeface="Times New Roman" pitchFamily="18" charset="0"/>
              </a:defRPr>
            </a:lvl4pPr>
            <a:lvl5pPr marL="2057400" indent="-228600">
              <a:tabLst>
                <a:tab pos="0" algn="l"/>
                <a:tab pos="361950"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0" algn="l"/>
                <a:tab pos="361950"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0" algn="l"/>
                <a:tab pos="361950"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0" algn="l"/>
                <a:tab pos="361950"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0" algn="l"/>
                <a:tab pos="361950" algn="l"/>
              </a:tabLst>
              <a:defRPr sz="3200">
                <a:solidFill>
                  <a:schemeClr val="tx1"/>
                </a:solidFill>
                <a:latin typeface="Times New Roman" pitchFamily="18" charset="0"/>
              </a:defRPr>
            </a:lvl9pPr>
          </a:lstStyle>
          <a:p>
            <a:pPr>
              <a:lnSpc>
                <a:spcPct val="105000"/>
              </a:lnSpc>
              <a:spcAft>
                <a:spcPct val="15000"/>
              </a:spcAft>
              <a:buClr>
                <a:srgbClr val="FF0000"/>
              </a:buClr>
              <a:buSzPct val="120000"/>
            </a:pPr>
            <a:r>
              <a:rPr lang="en-US" altLang="ja-JP" sz="1400" dirty="0">
                <a:solidFill>
                  <a:schemeClr val="bg1"/>
                </a:solidFill>
                <a:latin typeface="Arial" pitchFamily="34" charset="0"/>
                <a:ea typeface="MS PGothic" pitchFamily="34" charset="-128"/>
              </a:rPr>
              <a:t>Air Handling (Update Doc. 30) Heat Treatment (Update Doc. 1 &amp; 6)</a:t>
            </a:r>
          </a:p>
          <a:p>
            <a:pPr>
              <a:lnSpc>
                <a:spcPct val="105000"/>
              </a:lnSpc>
              <a:spcAft>
                <a:spcPct val="15000"/>
              </a:spcAft>
              <a:buClr>
                <a:srgbClr val="FF0000"/>
              </a:buClr>
              <a:buSzPct val="120000"/>
            </a:pPr>
            <a:r>
              <a:rPr lang="en-US" altLang="ja-JP" sz="1400" dirty="0">
                <a:solidFill>
                  <a:schemeClr val="bg1"/>
                </a:solidFill>
                <a:latin typeface="Arial" pitchFamily="34" charset="0"/>
                <a:ea typeface="MS PGothic" pitchFamily="34" charset="-128"/>
              </a:rPr>
              <a:t>Welding (Update Doc. 9 &amp; 35) 	</a:t>
            </a:r>
          </a:p>
        </p:txBody>
      </p:sp>
      <p:graphicFrame>
        <p:nvGraphicFramePr>
          <p:cNvPr id="7" name="Diagramm 6"/>
          <p:cNvGraphicFramePr/>
          <p:nvPr>
            <p:extLst>
              <p:ext uri="{D42A27DB-BD31-4B8C-83A1-F6EECF244321}">
                <p14:modId xmlns:p14="http://schemas.microsoft.com/office/powerpoint/2010/main" val="181458318"/>
              </p:ext>
            </p:extLst>
          </p:nvPr>
        </p:nvGraphicFramePr>
        <p:xfrm>
          <a:off x="852488" y="1300163"/>
          <a:ext cx="7561262" cy="44434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3" name="Textfeld 1"/>
          <p:cNvSpPr txBox="1">
            <a:spLocks noChangeArrowheads="1"/>
          </p:cNvSpPr>
          <p:nvPr/>
        </p:nvSpPr>
        <p:spPr bwMode="auto">
          <a:xfrm>
            <a:off x="5437982" y="5444449"/>
            <a:ext cx="336311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tabLst>
                <a:tab pos="358775" algn="l"/>
              </a:tabLst>
            </a:pPr>
            <a:r>
              <a:rPr lang="en-GB" sz="1300" dirty="0">
                <a:latin typeface="Arial" pitchFamily="34" charset="0"/>
              </a:rPr>
              <a:t> </a:t>
            </a:r>
            <a:r>
              <a:rPr lang="en-GB" sz="1100" dirty="0">
                <a:solidFill>
                  <a:srgbClr val="FF0000"/>
                </a:solidFill>
                <a:latin typeface="Arial" pitchFamily="34" charset="0"/>
              </a:rPr>
              <a:t>* =	Update of existing documents</a:t>
            </a:r>
            <a:endParaRPr lang="de-DE" sz="1300" dirty="0">
              <a:solidFill>
                <a:srgbClr val="FF0000"/>
              </a:solidFill>
            </a:endParaRPr>
          </a:p>
        </p:txBody>
      </p:sp>
    </p:spTree>
    <p:extLst>
      <p:ext uri="{BB962C8B-B14F-4D97-AF65-F5344CB8AC3E}">
        <p14:creationId xmlns:p14="http://schemas.microsoft.com/office/powerpoint/2010/main" val="31572620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04672" y="1774825"/>
            <a:ext cx="7837678" cy="4713288"/>
          </a:xfrm>
          <a:prstGeom prst="rect">
            <a:avLst/>
          </a:prstGeom>
        </p:spPr>
        <p:txBody>
          <a:bodyPr/>
          <a:lstStyle/>
          <a:p>
            <a:pPr>
              <a:buClr>
                <a:srgbClr val="FF0000"/>
              </a:buClr>
            </a:pPr>
            <a:r>
              <a:rPr lang="en-US" sz="2800" dirty="0">
                <a:solidFill>
                  <a:srgbClr val="000099"/>
                </a:solidFill>
              </a:rPr>
              <a:t>Why Hygienic Design</a:t>
            </a:r>
          </a:p>
          <a:p>
            <a:pPr>
              <a:buClr>
                <a:srgbClr val="FF0000"/>
              </a:buClr>
            </a:pPr>
            <a:endParaRPr lang="en-US" sz="2800" dirty="0">
              <a:solidFill>
                <a:srgbClr val="000099"/>
              </a:solidFill>
            </a:endParaRPr>
          </a:p>
          <a:p>
            <a:pPr>
              <a:buClr>
                <a:srgbClr val="FF0000"/>
              </a:buClr>
            </a:pPr>
            <a:r>
              <a:rPr lang="en-US" sz="2800" dirty="0">
                <a:solidFill>
                  <a:srgbClr val="000099"/>
                </a:solidFill>
              </a:rPr>
              <a:t>Key Areas of Hygienic Design</a:t>
            </a:r>
          </a:p>
          <a:p>
            <a:pPr>
              <a:buClr>
                <a:srgbClr val="FF0000"/>
              </a:buClr>
            </a:pPr>
            <a:endParaRPr lang="en-US" sz="2800" dirty="0">
              <a:solidFill>
                <a:srgbClr val="000099"/>
              </a:solidFill>
            </a:endParaRPr>
          </a:p>
          <a:p>
            <a:pPr>
              <a:buClr>
                <a:srgbClr val="FF0000"/>
              </a:buClr>
            </a:pPr>
            <a:r>
              <a:rPr lang="en-US" sz="2800" dirty="0">
                <a:solidFill>
                  <a:srgbClr val="000099"/>
                </a:solidFill>
              </a:rPr>
              <a:t>Who is EHEDG</a:t>
            </a:r>
          </a:p>
          <a:p>
            <a:pPr>
              <a:buClr>
                <a:srgbClr val="FF0000"/>
              </a:buClr>
            </a:pPr>
            <a:endParaRPr lang="en-US" sz="2800" dirty="0">
              <a:solidFill>
                <a:srgbClr val="000099"/>
              </a:solidFill>
            </a:endParaRPr>
          </a:p>
          <a:p>
            <a:pPr>
              <a:buClr>
                <a:srgbClr val="FF0000"/>
              </a:buClr>
            </a:pPr>
            <a:r>
              <a:rPr lang="en-US" sz="2800" dirty="0">
                <a:solidFill>
                  <a:srgbClr val="000099"/>
                </a:solidFill>
              </a:rPr>
              <a:t>Organization and Activities</a:t>
            </a:r>
          </a:p>
          <a:p>
            <a:endParaRPr lang="nl-NL" sz="2800" dirty="0">
              <a:solidFill>
                <a:srgbClr val="000099"/>
              </a:solidFill>
            </a:endParaRPr>
          </a:p>
        </p:txBody>
      </p:sp>
      <p:sp>
        <p:nvSpPr>
          <p:cNvPr id="3" name="Rectangle 4"/>
          <p:cNvSpPr>
            <a:spLocks noChangeArrowheads="1"/>
          </p:cNvSpPr>
          <p:nvPr/>
        </p:nvSpPr>
        <p:spPr bwMode="auto">
          <a:xfrm>
            <a:off x="1374517" y="696698"/>
            <a:ext cx="713898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2800" b="1" dirty="0">
                <a:solidFill>
                  <a:srgbClr val="FF0000"/>
                </a:solidFill>
                <a:latin typeface="Arial" pitchFamily="34" charset="0"/>
              </a:rPr>
              <a:t>Content</a:t>
            </a:r>
            <a:endParaRPr lang="de-DE" sz="2800" b="1" dirty="0">
              <a:solidFill>
                <a:srgbClr val="FF0000"/>
              </a:solidFill>
              <a:latin typeface="Arial" pitchFamily="34" charset="0"/>
            </a:endParaRPr>
          </a:p>
        </p:txBody>
      </p:sp>
    </p:spTree>
    <p:extLst>
      <p:ext uri="{BB962C8B-B14F-4D97-AF65-F5344CB8AC3E}">
        <p14:creationId xmlns:p14="http://schemas.microsoft.com/office/powerpoint/2010/main" val="283958918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476375" y="622300"/>
            <a:ext cx="7056438" cy="69850"/>
          </a:xfrm>
          <a:prstGeom prst="rect">
            <a:avLst/>
          </a:prstGeom>
          <a:gradFill rotWithShape="1">
            <a:gsLst>
              <a:gs pos="0">
                <a:srgbClr val="FF0000"/>
              </a:gs>
              <a:gs pos="100000">
                <a:srgbClr val="0033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3075" name="Text Box 3"/>
          <p:cNvSpPr txBox="1">
            <a:spLocks noChangeArrowheads="1"/>
          </p:cNvSpPr>
          <p:nvPr/>
        </p:nvSpPr>
        <p:spPr bwMode="auto">
          <a:xfrm>
            <a:off x="2228850" y="260350"/>
            <a:ext cx="60626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endParaRPr lang="de-DE" sz="1200">
              <a:latin typeface="Arial" pitchFamily="34" charset="0"/>
            </a:endParaRPr>
          </a:p>
        </p:txBody>
      </p:sp>
      <p:sp>
        <p:nvSpPr>
          <p:cNvPr id="3078" name="Rectangle 3"/>
          <p:cNvSpPr>
            <a:spLocks noChangeArrowheads="1"/>
          </p:cNvSpPr>
          <p:nvPr/>
        </p:nvSpPr>
        <p:spPr bwMode="auto">
          <a:xfrm>
            <a:off x="792163" y="2345944"/>
            <a:ext cx="5867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6700" indent="-266700">
              <a:spcBef>
                <a:spcPct val="20000"/>
              </a:spcBef>
              <a:buClr>
                <a:srgbClr val="FF0000"/>
              </a:buClr>
              <a:buFontTx/>
              <a:buChar char="•"/>
              <a:tabLst>
                <a:tab pos="266700" algn="l"/>
              </a:tabLst>
            </a:pPr>
            <a:endParaRPr lang="en-GB" sz="1800">
              <a:solidFill>
                <a:srgbClr val="003399"/>
              </a:solidFill>
              <a:latin typeface="Arial" pitchFamily="34" charset="0"/>
            </a:endParaRPr>
          </a:p>
        </p:txBody>
      </p:sp>
      <p:sp>
        <p:nvSpPr>
          <p:cNvPr id="3079" name="Rectangle 4"/>
          <p:cNvSpPr>
            <a:spLocks noChangeArrowheads="1"/>
          </p:cNvSpPr>
          <p:nvPr/>
        </p:nvSpPr>
        <p:spPr bwMode="auto">
          <a:xfrm>
            <a:off x="1374517" y="820904"/>
            <a:ext cx="713898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2800" b="1" dirty="0">
                <a:solidFill>
                  <a:srgbClr val="FF0000"/>
                </a:solidFill>
                <a:latin typeface="Arial" pitchFamily="34" charset="0"/>
              </a:rPr>
              <a:t>Focus areas of Training &amp; Education</a:t>
            </a:r>
            <a:endParaRPr lang="de-DE" sz="2800" b="1" dirty="0">
              <a:solidFill>
                <a:srgbClr val="FF0000"/>
              </a:solidFill>
              <a:latin typeface="Arial" pitchFamily="34" charset="0"/>
            </a:endParaRPr>
          </a:p>
        </p:txBody>
      </p:sp>
      <p:sp>
        <p:nvSpPr>
          <p:cNvPr id="16" name="Title 7"/>
          <p:cNvSpPr txBox="1">
            <a:spLocks/>
          </p:cNvSpPr>
          <p:nvPr/>
        </p:nvSpPr>
        <p:spPr>
          <a:xfrm>
            <a:off x="744538" y="293370"/>
            <a:ext cx="7980362" cy="115492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endParaRPr lang="en-US" kern="0" dirty="0"/>
          </a:p>
        </p:txBody>
      </p:sp>
      <p:sp>
        <p:nvSpPr>
          <p:cNvPr id="13" name="Tijdelijke aanduiding voor inhoud 2"/>
          <p:cNvSpPr>
            <a:spLocks/>
          </p:cNvSpPr>
          <p:nvPr/>
        </p:nvSpPr>
        <p:spPr bwMode="auto">
          <a:xfrm>
            <a:off x="627374" y="1362755"/>
            <a:ext cx="7572729"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20000"/>
              </a:spcBef>
              <a:spcAft>
                <a:spcPct val="30000"/>
              </a:spcAft>
              <a:buClr>
                <a:srgbClr val="FF0000"/>
              </a:buClr>
              <a:buSzPct val="120000"/>
              <a:tabLst>
                <a:tab pos="269875" algn="l"/>
              </a:tabLst>
            </a:pPr>
            <a:endParaRPr lang="en-US" sz="2200" b="1" dirty="0">
              <a:solidFill>
                <a:srgbClr val="000099"/>
              </a:solidFill>
              <a:latin typeface="Arial" pitchFamily="34" charset="0"/>
            </a:endParaRPr>
          </a:p>
        </p:txBody>
      </p:sp>
      <p:sp>
        <p:nvSpPr>
          <p:cNvPr id="17" name="Abgerundetes Rechteck 16"/>
          <p:cNvSpPr/>
          <p:nvPr/>
        </p:nvSpPr>
        <p:spPr bwMode="auto">
          <a:xfrm>
            <a:off x="737423" y="3192072"/>
            <a:ext cx="1848461" cy="2064806"/>
          </a:xfrm>
          <a:prstGeom prst="roundRect">
            <a:avLst/>
          </a:prstGeom>
          <a:solidFill>
            <a:schemeClr val="accent6">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200" b="1" i="0" u="none" strike="noStrike" cap="none" normalizeH="0" baseline="0" dirty="0">
                <a:ln>
                  <a:noFill/>
                </a:ln>
                <a:solidFill>
                  <a:schemeClr val="bg1"/>
                </a:solidFill>
                <a:effectLst/>
                <a:latin typeface="+mn-lt"/>
              </a:rPr>
              <a:t>Case Studies </a:t>
            </a:r>
            <a:r>
              <a:rPr kumimoji="0" lang="de-DE" sz="1600" b="0" i="0" u="none" strike="noStrike" cap="none" normalizeH="0" baseline="0" dirty="0" err="1">
                <a:ln>
                  <a:noFill/>
                </a:ln>
                <a:solidFill>
                  <a:schemeClr val="bg1"/>
                </a:solidFill>
                <a:effectLst/>
                <a:latin typeface="+mn-lt"/>
              </a:rPr>
              <a:t>Drawings</a:t>
            </a:r>
            <a:r>
              <a:rPr kumimoji="0" lang="de-DE" sz="1600" b="0" i="0" u="none" strike="noStrike" cap="none" normalizeH="0" baseline="0" dirty="0">
                <a:ln>
                  <a:noFill/>
                </a:ln>
                <a:solidFill>
                  <a:schemeClr val="bg1"/>
                </a:solidFill>
                <a:effectLst/>
                <a:latin typeface="+mn-lt"/>
              </a:rPr>
              <a:t>,</a:t>
            </a:r>
            <a:r>
              <a:rPr kumimoji="0" lang="de-DE" sz="1600" b="0" i="0" u="none" strike="noStrike" cap="none" normalizeH="0" dirty="0">
                <a:ln>
                  <a:noFill/>
                </a:ln>
                <a:solidFill>
                  <a:schemeClr val="bg1"/>
                </a:solidFill>
                <a:effectLst/>
                <a:latin typeface="+mn-lt"/>
              </a:rPr>
              <a:t> </a:t>
            </a:r>
            <a:r>
              <a:rPr kumimoji="0" lang="de-DE" sz="1600" b="0" i="0" u="none" strike="noStrike" cap="none" normalizeH="0" dirty="0" err="1">
                <a:ln>
                  <a:noFill/>
                </a:ln>
                <a:solidFill>
                  <a:schemeClr val="bg1"/>
                </a:solidFill>
                <a:effectLst/>
                <a:latin typeface="+mn-lt"/>
              </a:rPr>
              <a:t>hands</a:t>
            </a:r>
            <a:r>
              <a:rPr kumimoji="0" lang="de-DE" sz="1600" b="0" i="0" u="none" strike="noStrike" cap="none" normalizeH="0" dirty="0">
                <a:ln>
                  <a:noFill/>
                </a:ln>
                <a:solidFill>
                  <a:schemeClr val="bg1"/>
                </a:solidFill>
                <a:effectLst/>
                <a:latin typeface="+mn-lt"/>
              </a:rPr>
              <a:t> on </a:t>
            </a:r>
            <a:r>
              <a:rPr kumimoji="0" lang="de-DE" sz="1600" b="0" i="0" u="none" strike="noStrike" cap="none" normalizeH="0" dirty="0" err="1">
                <a:ln>
                  <a:noFill/>
                </a:ln>
                <a:solidFill>
                  <a:schemeClr val="bg1"/>
                </a:solidFill>
                <a:effectLst/>
                <a:latin typeface="+mn-lt"/>
              </a:rPr>
              <a:t>equipment</a:t>
            </a:r>
            <a:r>
              <a:rPr kumimoji="0" lang="de-DE" sz="1600" b="0" i="0" u="none" strike="noStrike" cap="none" normalizeH="0" dirty="0">
                <a:ln>
                  <a:noFill/>
                </a:ln>
                <a:solidFill>
                  <a:schemeClr val="bg1"/>
                </a:solidFill>
                <a:effectLst/>
                <a:latin typeface="+mn-lt"/>
              </a:rPr>
              <a:t>, </a:t>
            </a:r>
            <a:r>
              <a:rPr kumimoji="0" lang="de-DE" sz="1600" b="0" i="0" u="none" strike="noStrike" cap="none" normalizeH="0" dirty="0" err="1">
                <a:ln>
                  <a:noFill/>
                </a:ln>
                <a:solidFill>
                  <a:schemeClr val="bg1"/>
                </a:solidFill>
                <a:effectLst/>
                <a:latin typeface="+mn-lt"/>
              </a:rPr>
              <a:t>hands</a:t>
            </a:r>
            <a:r>
              <a:rPr kumimoji="0" lang="de-DE" sz="1600" b="0" i="0" u="none" strike="noStrike" cap="none" normalizeH="0" dirty="0">
                <a:ln>
                  <a:noFill/>
                </a:ln>
                <a:solidFill>
                  <a:schemeClr val="bg1"/>
                </a:solidFill>
                <a:effectLst/>
                <a:latin typeface="+mn-lt"/>
              </a:rPr>
              <a:t> on </a:t>
            </a:r>
            <a:r>
              <a:rPr kumimoji="0" lang="de-DE" sz="1600" b="0" i="0" u="none" strike="noStrike" cap="none" normalizeH="0" dirty="0" err="1">
                <a:ln>
                  <a:noFill/>
                </a:ln>
                <a:solidFill>
                  <a:schemeClr val="bg1"/>
                </a:solidFill>
                <a:effectLst/>
                <a:latin typeface="+mn-lt"/>
              </a:rPr>
              <a:t>pilot</a:t>
            </a:r>
            <a:r>
              <a:rPr kumimoji="0" lang="de-DE" sz="1600" b="0" i="0" u="none" strike="noStrike" cap="none" normalizeH="0" dirty="0">
                <a:ln>
                  <a:noFill/>
                </a:ln>
                <a:solidFill>
                  <a:schemeClr val="bg1"/>
                </a:solidFill>
                <a:effectLst/>
                <a:latin typeface="+mn-lt"/>
              </a:rPr>
              <a:t> plant </a:t>
            </a:r>
            <a:endParaRPr kumimoji="0" lang="de-DE" sz="1600" b="0" i="0" u="none" strike="noStrike" cap="none" normalizeH="0" baseline="0" dirty="0">
              <a:ln>
                <a:noFill/>
              </a:ln>
              <a:solidFill>
                <a:schemeClr val="bg1"/>
              </a:solidFill>
              <a:effectLst/>
              <a:latin typeface="+mn-lt"/>
            </a:endParaRPr>
          </a:p>
        </p:txBody>
      </p:sp>
      <p:sp>
        <p:nvSpPr>
          <p:cNvPr id="28" name="Abgerundetes Rechteck 27"/>
          <p:cNvSpPr/>
          <p:nvPr/>
        </p:nvSpPr>
        <p:spPr bwMode="auto">
          <a:xfrm>
            <a:off x="766918" y="2130216"/>
            <a:ext cx="7629829" cy="813009"/>
          </a:xfrm>
          <a:prstGeom prst="roundRect">
            <a:avLst/>
          </a:prstGeom>
          <a:solidFill>
            <a:schemeClr val="accent6">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eaLnBrk="0" hangingPunct="0"/>
            <a:r>
              <a:rPr lang="en-US" sz="2200" b="1" dirty="0">
                <a:solidFill>
                  <a:schemeClr val="bg1"/>
                </a:solidFill>
                <a:latin typeface="Arial" pitchFamily="34" charset="0"/>
              </a:rPr>
              <a:t>Continuous development and improvement of proprietary course modules on all guideline contents</a:t>
            </a:r>
            <a:endParaRPr kumimoji="0" lang="de-DE" sz="2200" b="1" i="0" u="none" strike="noStrike" cap="none" normalizeH="0" baseline="0" dirty="0">
              <a:ln>
                <a:noFill/>
              </a:ln>
              <a:solidFill>
                <a:schemeClr val="bg1"/>
              </a:solidFill>
              <a:effectLst/>
              <a:latin typeface="+mn-lt"/>
            </a:endParaRPr>
          </a:p>
        </p:txBody>
      </p:sp>
      <p:sp>
        <p:nvSpPr>
          <p:cNvPr id="29" name="Abgerundetes Rechteck 28"/>
          <p:cNvSpPr/>
          <p:nvPr/>
        </p:nvSpPr>
        <p:spPr bwMode="auto">
          <a:xfrm>
            <a:off x="2728407" y="3206824"/>
            <a:ext cx="1848461" cy="2064806"/>
          </a:xfrm>
          <a:prstGeom prst="roundRect">
            <a:avLst/>
          </a:prstGeom>
          <a:solidFill>
            <a:schemeClr val="accent6">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1600" dirty="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de-DE" sz="2200" b="1" i="0" u="none" strike="noStrike" cap="none" normalizeH="0" baseline="0" dirty="0" err="1">
                <a:ln>
                  <a:noFill/>
                </a:ln>
                <a:solidFill>
                  <a:schemeClr val="bg1"/>
                </a:solidFill>
                <a:effectLst/>
                <a:latin typeface="+mn-lt"/>
              </a:rPr>
              <a:t>Hygienic</a:t>
            </a:r>
            <a:r>
              <a:rPr kumimoji="0" lang="de-DE" sz="2200" b="1" i="0" u="none" strike="noStrike" cap="none" normalizeH="0" baseline="0" dirty="0">
                <a:ln>
                  <a:noFill/>
                </a:ln>
                <a:solidFill>
                  <a:schemeClr val="bg1"/>
                </a:solidFill>
                <a:effectLst/>
                <a:latin typeface="+mn-lt"/>
              </a:rPr>
              <a:t> Design Checklist</a:t>
            </a:r>
            <a:endParaRPr kumimoji="0" lang="de-DE" sz="2200" b="0" i="0" u="none" strike="noStrike" cap="none" normalizeH="0" baseline="0" dirty="0">
              <a:ln>
                <a:noFill/>
              </a:ln>
              <a:solidFill>
                <a:schemeClr val="bg1"/>
              </a:solidFill>
              <a:effectLst/>
              <a:latin typeface="+mn-lt"/>
            </a:endParaRPr>
          </a:p>
        </p:txBody>
      </p:sp>
      <p:sp>
        <p:nvSpPr>
          <p:cNvPr id="30" name="Abgerundetes Rechteck 29"/>
          <p:cNvSpPr/>
          <p:nvPr/>
        </p:nvSpPr>
        <p:spPr bwMode="auto">
          <a:xfrm>
            <a:off x="4709559" y="3201912"/>
            <a:ext cx="1848461" cy="2064806"/>
          </a:xfrm>
          <a:prstGeom prst="roundRect">
            <a:avLst/>
          </a:prstGeom>
          <a:solidFill>
            <a:schemeClr val="accent6">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1600" dirty="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dirty="0">
              <a:ln>
                <a:noFill/>
              </a:ln>
              <a:solidFill>
                <a:schemeClr val="bg1"/>
              </a:solidFill>
              <a:effectLst/>
              <a:latin typeface="+mn-lt"/>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de-DE" sz="2200" b="1" i="0" u="none" strike="noStrike" cap="none" normalizeH="0" baseline="0" dirty="0">
                <a:ln>
                  <a:noFill/>
                </a:ln>
                <a:solidFill>
                  <a:schemeClr val="bg1"/>
                </a:solidFill>
                <a:effectLst/>
                <a:latin typeface="+mn-lt"/>
              </a:rPr>
              <a:t>E-</a:t>
            </a:r>
            <a:r>
              <a:rPr kumimoji="0" lang="de-DE" sz="2200" b="1" i="0" u="none" strike="noStrike" cap="none" normalizeH="0" baseline="0" dirty="0" err="1">
                <a:ln>
                  <a:noFill/>
                </a:ln>
                <a:solidFill>
                  <a:schemeClr val="bg1"/>
                </a:solidFill>
                <a:effectLst/>
                <a:latin typeface="+mn-lt"/>
              </a:rPr>
              <a:t>learning</a:t>
            </a:r>
            <a:endParaRPr kumimoji="0" lang="de-DE" sz="2200" b="0" i="0" u="none" strike="noStrike" cap="none" normalizeH="0" baseline="0" dirty="0">
              <a:ln>
                <a:noFill/>
              </a:ln>
              <a:solidFill>
                <a:schemeClr val="bg1"/>
              </a:solidFill>
              <a:effectLst/>
              <a:latin typeface="+mn-lt"/>
            </a:endParaRPr>
          </a:p>
        </p:txBody>
      </p:sp>
      <p:sp>
        <p:nvSpPr>
          <p:cNvPr id="31" name="Abgerundetes Rechteck 30"/>
          <p:cNvSpPr/>
          <p:nvPr/>
        </p:nvSpPr>
        <p:spPr bwMode="auto">
          <a:xfrm>
            <a:off x="6720207" y="3197000"/>
            <a:ext cx="1848461" cy="2064806"/>
          </a:xfrm>
          <a:prstGeom prst="roundRect">
            <a:avLst/>
          </a:prstGeom>
          <a:solidFill>
            <a:schemeClr val="accent6">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1600" dirty="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de-DE" sz="2200" b="1" i="0" u="none" strike="noStrike" cap="none" normalizeH="0" baseline="0" dirty="0">
                <a:ln>
                  <a:noFill/>
                </a:ln>
                <a:solidFill>
                  <a:schemeClr val="bg1"/>
                </a:solidFill>
                <a:effectLst/>
                <a:latin typeface="+mn-lt"/>
              </a:rPr>
              <a:t>Picture</a:t>
            </a:r>
            <a:r>
              <a:rPr kumimoji="0" lang="de-DE" sz="2200" b="1" i="0" u="none" strike="noStrike" cap="none" normalizeH="0" dirty="0">
                <a:ln>
                  <a:noFill/>
                </a:ln>
                <a:solidFill>
                  <a:schemeClr val="bg1"/>
                </a:solidFill>
                <a:effectLst/>
                <a:latin typeface="+mn-lt"/>
              </a:rPr>
              <a:t> Database </a:t>
            </a:r>
            <a:r>
              <a:rPr kumimoji="0" lang="de-DE" sz="1600" b="1" i="0" u="none" strike="noStrike" cap="none" normalizeH="0" dirty="0">
                <a:ln>
                  <a:noFill/>
                </a:ln>
                <a:solidFill>
                  <a:schemeClr val="bg1"/>
                </a:solidFill>
                <a:effectLst/>
                <a:latin typeface="+mn-lt"/>
              </a:rPr>
              <a:t>(</a:t>
            </a:r>
            <a:r>
              <a:rPr kumimoji="0" lang="de-DE" sz="1600" b="1" i="0" u="none" strike="noStrike" cap="none" normalizeH="0" dirty="0" err="1">
                <a:ln>
                  <a:noFill/>
                </a:ln>
                <a:solidFill>
                  <a:schemeClr val="bg1"/>
                </a:solidFill>
                <a:effectLst/>
                <a:latin typeface="+mn-lt"/>
              </a:rPr>
              <a:t>for</a:t>
            </a:r>
            <a:r>
              <a:rPr kumimoji="0" lang="de-DE" sz="1600" b="1" i="0" u="none" strike="noStrike" cap="none" normalizeH="0" dirty="0">
                <a:ln>
                  <a:noFill/>
                </a:ln>
                <a:solidFill>
                  <a:schemeClr val="bg1"/>
                </a:solidFill>
                <a:effectLst/>
                <a:latin typeface="+mn-lt"/>
              </a:rPr>
              <a:t> </a:t>
            </a:r>
            <a:r>
              <a:rPr kumimoji="0" lang="de-DE" sz="1600" b="1" i="0" u="none" strike="noStrike" cap="none" normalizeH="0" dirty="0" err="1">
                <a:ln>
                  <a:noFill/>
                </a:ln>
                <a:solidFill>
                  <a:schemeClr val="bg1"/>
                </a:solidFill>
                <a:effectLst/>
                <a:latin typeface="+mn-lt"/>
              </a:rPr>
              <a:t>training</a:t>
            </a:r>
            <a:r>
              <a:rPr kumimoji="0" lang="de-DE" sz="1600" b="1" i="0" u="none" strike="noStrike" cap="none" normalizeH="0" dirty="0">
                <a:ln>
                  <a:noFill/>
                </a:ln>
                <a:solidFill>
                  <a:schemeClr val="bg1"/>
                </a:solidFill>
                <a:effectLst/>
                <a:latin typeface="+mn-lt"/>
              </a:rPr>
              <a:t> material </a:t>
            </a:r>
            <a:r>
              <a:rPr kumimoji="0" lang="de-DE" sz="1600" b="1" i="0" u="none" strike="noStrike" cap="none" normalizeH="0" dirty="0" err="1">
                <a:ln>
                  <a:noFill/>
                </a:ln>
                <a:solidFill>
                  <a:schemeClr val="bg1"/>
                </a:solidFill>
                <a:effectLst/>
                <a:latin typeface="+mn-lt"/>
              </a:rPr>
              <a:t>and</a:t>
            </a:r>
            <a:r>
              <a:rPr kumimoji="0" lang="de-DE" sz="1600" b="1" i="0" u="none" strike="noStrike" cap="none" normalizeH="0" dirty="0">
                <a:ln>
                  <a:noFill/>
                </a:ln>
                <a:solidFill>
                  <a:schemeClr val="bg1"/>
                </a:solidFill>
                <a:effectLst/>
                <a:latin typeface="+mn-lt"/>
              </a:rPr>
              <a:t> </a:t>
            </a:r>
            <a:r>
              <a:rPr kumimoji="0" lang="de-DE" sz="1600" b="1" i="0" u="none" strike="noStrike" cap="none" normalizeH="0" dirty="0" err="1">
                <a:ln>
                  <a:noFill/>
                </a:ln>
                <a:solidFill>
                  <a:schemeClr val="bg1"/>
                </a:solidFill>
                <a:effectLst/>
                <a:latin typeface="+mn-lt"/>
              </a:rPr>
              <a:t>guidelines</a:t>
            </a:r>
            <a:r>
              <a:rPr kumimoji="0" lang="de-DE" sz="1600" b="1" i="0" u="none" strike="noStrike" cap="none" normalizeH="0" dirty="0">
                <a:ln>
                  <a:noFill/>
                </a:ln>
                <a:solidFill>
                  <a:schemeClr val="bg1"/>
                </a:solidFill>
                <a:effectLst/>
                <a:latin typeface="+mn-lt"/>
              </a:rPr>
              <a:t>)</a:t>
            </a:r>
            <a:endParaRPr kumimoji="0" lang="de-DE" sz="16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6546562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476375" y="622300"/>
            <a:ext cx="7056438" cy="69850"/>
          </a:xfrm>
          <a:prstGeom prst="rect">
            <a:avLst/>
          </a:prstGeom>
          <a:gradFill rotWithShape="1">
            <a:gsLst>
              <a:gs pos="0">
                <a:srgbClr val="FF0000"/>
              </a:gs>
              <a:gs pos="100000">
                <a:srgbClr val="0033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3075" name="Text Box 3"/>
          <p:cNvSpPr txBox="1">
            <a:spLocks noChangeArrowheads="1"/>
          </p:cNvSpPr>
          <p:nvPr/>
        </p:nvSpPr>
        <p:spPr bwMode="auto">
          <a:xfrm>
            <a:off x="2228850" y="260350"/>
            <a:ext cx="60626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endParaRPr lang="de-DE" sz="1200">
              <a:latin typeface="Arial" pitchFamily="34" charset="0"/>
            </a:endParaRPr>
          </a:p>
        </p:txBody>
      </p:sp>
      <p:sp>
        <p:nvSpPr>
          <p:cNvPr id="3078" name="Rectangle 3"/>
          <p:cNvSpPr>
            <a:spLocks noChangeArrowheads="1"/>
          </p:cNvSpPr>
          <p:nvPr/>
        </p:nvSpPr>
        <p:spPr bwMode="auto">
          <a:xfrm>
            <a:off x="792163" y="2241169"/>
            <a:ext cx="5867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6700" indent="-266700">
              <a:spcBef>
                <a:spcPct val="20000"/>
              </a:spcBef>
              <a:buClr>
                <a:srgbClr val="FF0000"/>
              </a:buClr>
              <a:buFontTx/>
              <a:buChar char="•"/>
              <a:tabLst>
                <a:tab pos="266700" algn="l"/>
              </a:tabLst>
            </a:pPr>
            <a:endParaRPr lang="en-GB" sz="1800">
              <a:solidFill>
                <a:srgbClr val="003399"/>
              </a:solidFill>
              <a:latin typeface="Arial" pitchFamily="34" charset="0"/>
            </a:endParaRPr>
          </a:p>
        </p:txBody>
      </p:sp>
      <p:sp>
        <p:nvSpPr>
          <p:cNvPr id="3079" name="Rectangle 4"/>
          <p:cNvSpPr>
            <a:spLocks noChangeArrowheads="1"/>
          </p:cNvSpPr>
          <p:nvPr/>
        </p:nvSpPr>
        <p:spPr bwMode="auto">
          <a:xfrm>
            <a:off x="1238250" y="782804"/>
            <a:ext cx="782002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2800" b="1" dirty="0">
                <a:solidFill>
                  <a:srgbClr val="FF0000"/>
                </a:solidFill>
                <a:latin typeface="Arial" pitchFamily="34" charset="0"/>
              </a:rPr>
              <a:t>Focus areas of Testing &amp; Certification</a:t>
            </a:r>
            <a:endParaRPr lang="de-DE" sz="2800" b="1" dirty="0">
              <a:solidFill>
                <a:srgbClr val="FF0000"/>
              </a:solidFill>
              <a:latin typeface="Arial" pitchFamily="34" charset="0"/>
            </a:endParaRPr>
          </a:p>
        </p:txBody>
      </p:sp>
      <p:sp>
        <p:nvSpPr>
          <p:cNvPr id="16" name="Title 7"/>
          <p:cNvSpPr txBox="1">
            <a:spLocks/>
          </p:cNvSpPr>
          <p:nvPr/>
        </p:nvSpPr>
        <p:spPr>
          <a:xfrm>
            <a:off x="744538" y="293370"/>
            <a:ext cx="7980362" cy="115492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endParaRPr lang="en-US" kern="0" dirty="0"/>
          </a:p>
        </p:txBody>
      </p:sp>
      <p:grpSp>
        <p:nvGrpSpPr>
          <p:cNvPr id="11" name="Group 17"/>
          <p:cNvGrpSpPr>
            <a:grpSpLocks/>
          </p:cNvGrpSpPr>
          <p:nvPr/>
        </p:nvGrpSpPr>
        <p:grpSpPr bwMode="auto">
          <a:xfrm>
            <a:off x="2628900" y="1336700"/>
            <a:ext cx="3886200" cy="1239796"/>
            <a:chOff x="0" y="2160"/>
            <a:chExt cx="5796" cy="1803"/>
          </a:xfrm>
        </p:grpSpPr>
        <p:pic>
          <p:nvPicPr>
            <p:cNvPr id="12" name="Picture 2"/>
            <p:cNvPicPr>
              <a:picLocks noChangeAspect="1" noChangeArrowheads="1"/>
            </p:cNvPicPr>
            <p:nvPr/>
          </p:nvPicPr>
          <p:blipFill>
            <a:blip r:embed="rId3"/>
            <a:srcRect t="29132" r="427" b="29172"/>
            <a:stretch>
              <a:fillRect/>
            </a:stretch>
          </p:blipFill>
          <p:spPr bwMode="auto">
            <a:xfrm>
              <a:off x="0" y="2160"/>
              <a:ext cx="4558" cy="1803"/>
            </a:xfrm>
            <a:prstGeom prst="rect">
              <a:avLst/>
            </a:prstGeom>
            <a:noFill/>
            <a:ln w="9525">
              <a:noFill/>
              <a:miter lim="800000"/>
              <a:headEnd/>
              <a:tailEnd/>
            </a:ln>
          </p:spPr>
        </p:pic>
        <p:pic>
          <p:nvPicPr>
            <p:cNvPr id="13" name="Picture 4" descr="E:\Daten\Logos\EHEDG\Certified Logo class II.jpg"/>
            <p:cNvPicPr>
              <a:picLocks noChangeAspect="1" noChangeArrowheads="1"/>
            </p:cNvPicPr>
            <p:nvPr/>
          </p:nvPicPr>
          <p:blipFill>
            <a:blip r:embed="rId4"/>
            <a:srcRect/>
            <a:stretch>
              <a:fillRect/>
            </a:stretch>
          </p:blipFill>
          <p:spPr bwMode="auto">
            <a:xfrm>
              <a:off x="4558" y="2160"/>
              <a:ext cx="1238" cy="1769"/>
            </a:xfrm>
            <a:prstGeom prst="rect">
              <a:avLst/>
            </a:prstGeom>
            <a:noFill/>
            <a:ln w="9525">
              <a:noFill/>
              <a:miter lim="800000"/>
              <a:headEnd/>
              <a:tailEnd/>
            </a:ln>
          </p:spPr>
        </p:pic>
      </p:grpSp>
      <p:sp>
        <p:nvSpPr>
          <p:cNvPr id="15" name="Abgerundetes Rechteck 14"/>
          <p:cNvSpPr/>
          <p:nvPr/>
        </p:nvSpPr>
        <p:spPr bwMode="auto">
          <a:xfrm>
            <a:off x="552144" y="2667000"/>
            <a:ext cx="7888985" cy="765653"/>
          </a:xfrm>
          <a:prstGeom prst="roundRect">
            <a:avLst/>
          </a:prstGeom>
          <a:solidFill>
            <a:schemeClr val="accent6">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eaLnBrk="0" hangingPunct="0"/>
            <a:r>
              <a:rPr lang="de-DE" sz="2200" b="1" dirty="0" err="1">
                <a:solidFill>
                  <a:schemeClr val="bg1"/>
                </a:solidFill>
                <a:latin typeface="+mn-lt"/>
              </a:rPr>
              <a:t>Continuous</a:t>
            </a:r>
            <a:r>
              <a:rPr lang="de-DE" sz="2200" b="1" dirty="0">
                <a:solidFill>
                  <a:schemeClr val="bg1"/>
                </a:solidFill>
                <a:latin typeface="+mn-lt"/>
              </a:rPr>
              <a:t> </a:t>
            </a:r>
            <a:r>
              <a:rPr kumimoji="0" lang="de-DE" sz="2200" b="1" i="0" u="none" strike="noStrike" cap="none" normalizeH="0" dirty="0" err="1">
                <a:ln>
                  <a:noFill/>
                </a:ln>
                <a:solidFill>
                  <a:schemeClr val="bg1"/>
                </a:solidFill>
                <a:effectLst/>
                <a:latin typeface="+mn-lt"/>
              </a:rPr>
              <a:t>development</a:t>
            </a:r>
            <a:r>
              <a:rPr kumimoji="0" lang="de-DE" sz="2200" b="1" i="0" u="none" strike="noStrike" cap="none" normalizeH="0" dirty="0">
                <a:ln>
                  <a:noFill/>
                </a:ln>
                <a:solidFill>
                  <a:schemeClr val="bg1"/>
                </a:solidFill>
                <a:effectLst/>
                <a:latin typeface="+mn-lt"/>
              </a:rPr>
              <a:t> </a:t>
            </a:r>
            <a:r>
              <a:rPr kumimoji="0" lang="de-DE" sz="2200" b="1" i="0" u="none" strike="noStrike" cap="none" normalizeH="0" dirty="0" err="1">
                <a:ln>
                  <a:noFill/>
                </a:ln>
                <a:solidFill>
                  <a:schemeClr val="bg1"/>
                </a:solidFill>
                <a:effectLst/>
                <a:latin typeface="+mn-lt"/>
              </a:rPr>
              <a:t>and</a:t>
            </a:r>
            <a:r>
              <a:rPr kumimoji="0" lang="de-DE" sz="2200" b="1" i="0" u="none" strike="noStrike" cap="none" normalizeH="0" dirty="0">
                <a:ln>
                  <a:noFill/>
                </a:ln>
                <a:solidFill>
                  <a:schemeClr val="bg1"/>
                </a:solidFill>
                <a:effectLst/>
                <a:latin typeface="+mn-lt"/>
              </a:rPr>
              <a:t> </a:t>
            </a:r>
            <a:r>
              <a:rPr kumimoji="0" lang="de-DE" sz="2200" b="1" i="0" u="none" strike="noStrike" cap="none" normalizeH="0" dirty="0" err="1">
                <a:ln>
                  <a:noFill/>
                </a:ln>
                <a:solidFill>
                  <a:schemeClr val="bg1"/>
                </a:solidFill>
                <a:effectLst/>
                <a:latin typeface="+mn-lt"/>
              </a:rPr>
              <a:t>improvement</a:t>
            </a:r>
            <a:r>
              <a:rPr kumimoji="0" lang="de-DE" sz="2200" b="1" i="0" u="none" strike="noStrike" cap="none" normalizeH="0" dirty="0">
                <a:ln>
                  <a:noFill/>
                </a:ln>
                <a:solidFill>
                  <a:schemeClr val="bg1"/>
                </a:solidFill>
                <a:effectLst/>
                <a:latin typeface="+mn-lt"/>
              </a:rPr>
              <a:t> </a:t>
            </a:r>
            <a:r>
              <a:rPr kumimoji="0" lang="de-DE" sz="2200" b="1" i="0" u="none" strike="noStrike" cap="none" normalizeH="0" dirty="0" err="1">
                <a:ln>
                  <a:noFill/>
                </a:ln>
                <a:solidFill>
                  <a:schemeClr val="bg1"/>
                </a:solidFill>
                <a:effectLst/>
                <a:latin typeface="+mn-lt"/>
              </a:rPr>
              <a:t>of</a:t>
            </a:r>
            <a:r>
              <a:rPr kumimoji="0" lang="de-DE" sz="2200" b="1" i="0" u="none" strike="noStrike" cap="none" normalizeH="0" dirty="0">
                <a:ln>
                  <a:noFill/>
                </a:ln>
                <a:solidFill>
                  <a:schemeClr val="bg1"/>
                </a:solidFill>
                <a:effectLst/>
                <a:latin typeface="+mn-lt"/>
              </a:rPr>
              <a:t> </a:t>
            </a:r>
            <a:r>
              <a:rPr lang="de-DE" sz="2200" b="1" dirty="0" err="1">
                <a:solidFill>
                  <a:schemeClr val="bg1"/>
                </a:solidFill>
                <a:latin typeface="+mn-lt"/>
              </a:rPr>
              <a:t>T</a:t>
            </a:r>
            <a:r>
              <a:rPr kumimoji="0" lang="de-DE" sz="2200" b="1" i="0" u="none" strike="noStrike" cap="none" normalizeH="0" dirty="0" err="1">
                <a:ln>
                  <a:noFill/>
                </a:ln>
                <a:solidFill>
                  <a:schemeClr val="bg1"/>
                </a:solidFill>
                <a:effectLst/>
                <a:latin typeface="+mn-lt"/>
              </a:rPr>
              <a:t>esting</a:t>
            </a:r>
            <a:r>
              <a:rPr kumimoji="0" lang="de-DE" sz="2200" b="1" i="0" u="none" strike="noStrike" cap="none" normalizeH="0" dirty="0">
                <a:ln>
                  <a:noFill/>
                </a:ln>
                <a:solidFill>
                  <a:schemeClr val="bg1"/>
                </a:solidFill>
                <a:effectLst/>
                <a:latin typeface="+mn-lt"/>
              </a:rPr>
              <a:t> &amp; </a:t>
            </a:r>
            <a:r>
              <a:rPr kumimoji="0" lang="de-DE" sz="2200" b="1" i="0" u="none" strike="noStrike" cap="none" normalizeH="0" dirty="0" err="1">
                <a:ln>
                  <a:noFill/>
                </a:ln>
                <a:solidFill>
                  <a:schemeClr val="bg1"/>
                </a:solidFill>
                <a:effectLst/>
                <a:latin typeface="+mn-lt"/>
              </a:rPr>
              <a:t>Certification</a:t>
            </a:r>
            <a:r>
              <a:rPr kumimoji="0" lang="de-DE" sz="2200" b="1" i="0" u="none" strike="noStrike" cap="none" normalizeH="0" dirty="0">
                <a:ln>
                  <a:noFill/>
                </a:ln>
                <a:solidFill>
                  <a:schemeClr val="bg1"/>
                </a:solidFill>
                <a:effectLst/>
                <a:latin typeface="+mn-lt"/>
              </a:rPr>
              <a:t> </a:t>
            </a:r>
            <a:r>
              <a:rPr kumimoji="0" lang="de-DE" sz="2200" b="1" i="0" u="none" strike="noStrike" cap="none" normalizeH="0" dirty="0" err="1">
                <a:ln>
                  <a:noFill/>
                </a:ln>
                <a:solidFill>
                  <a:schemeClr val="bg1"/>
                </a:solidFill>
                <a:effectLst/>
                <a:latin typeface="+mn-lt"/>
              </a:rPr>
              <a:t>procedures</a:t>
            </a:r>
            <a:endParaRPr lang="de-DE" sz="1600" dirty="0">
              <a:solidFill>
                <a:schemeClr val="bg1"/>
              </a:solidFill>
            </a:endParaRPr>
          </a:p>
        </p:txBody>
      </p:sp>
      <p:sp>
        <p:nvSpPr>
          <p:cNvPr id="17" name="Abgerundetes Rechteck 16"/>
          <p:cNvSpPr/>
          <p:nvPr/>
        </p:nvSpPr>
        <p:spPr bwMode="auto">
          <a:xfrm>
            <a:off x="475944" y="3582786"/>
            <a:ext cx="1998363" cy="2064806"/>
          </a:xfrm>
          <a:prstGeom prst="roundRect">
            <a:avLst/>
          </a:prstGeom>
          <a:solidFill>
            <a:schemeClr val="accent6">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eaLnBrk="0" hangingPunct="0">
              <a:spcBef>
                <a:spcPct val="20000"/>
              </a:spcBef>
              <a:spcAft>
                <a:spcPct val="30000"/>
              </a:spcAft>
              <a:buClr>
                <a:srgbClr val="FF0000"/>
              </a:buClr>
              <a:buSzPct val="120000"/>
              <a:tabLst>
                <a:tab pos="174625" algn="l"/>
              </a:tabLst>
            </a:pPr>
            <a:endParaRPr lang="en-GB" sz="1600" b="1" dirty="0">
              <a:solidFill>
                <a:schemeClr val="bg1"/>
              </a:solidFill>
              <a:latin typeface="Arial" pitchFamily="34" charset="0"/>
            </a:endParaRPr>
          </a:p>
          <a:p>
            <a:pPr algn="ctr" eaLnBrk="0" hangingPunct="0">
              <a:spcBef>
                <a:spcPct val="20000"/>
              </a:spcBef>
              <a:spcAft>
                <a:spcPct val="30000"/>
              </a:spcAft>
              <a:buClr>
                <a:srgbClr val="FF0000"/>
              </a:buClr>
              <a:buSzPct val="120000"/>
              <a:tabLst>
                <a:tab pos="174625" algn="l"/>
              </a:tabLst>
            </a:pPr>
            <a:r>
              <a:rPr lang="en-GB" sz="1600" b="1" dirty="0">
                <a:solidFill>
                  <a:schemeClr val="bg1"/>
                </a:solidFill>
                <a:latin typeface="Arial" pitchFamily="34" charset="0"/>
              </a:rPr>
              <a:t>Development of a test method for open equipment </a:t>
            </a:r>
            <a:r>
              <a:rPr lang="en-GB" sz="1600" dirty="0">
                <a:solidFill>
                  <a:schemeClr val="bg1"/>
                </a:solidFill>
                <a:latin typeface="Arial" pitchFamily="34" charset="0"/>
              </a:rPr>
              <a:t>(started in 2016)</a:t>
            </a:r>
          </a:p>
        </p:txBody>
      </p:sp>
      <p:sp>
        <p:nvSpPr>
          <p:cNvPr id="18" name="Abgerundetes Rechteck 17"/>
          <p:cNvSpPr/>
          <p:nvPr/>
        </p:nvSpPr>
        <p:spPr bwMode="auto">
          <a:xfrm>
            <a:off x="2638425" y="3582786"/>
            <a:ext cx="1771955" cy="2064806"/>
          </a:xfrm>
          <a:prstGeom prst="roundRect">
            <a:avLst/>
          </a:prstGeom>
          <a:solidFill>
            <a:schemeClr val="accent6">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eaLnBrk="0" hangingPunct="0">
              <a:spcBef>
                <a:spcPct val="20000"/>
              </a:spcBef>
              <a:spcAft>
                <a:spcPct val="30000"/>
              </a:spcAft>
              <a:buClr>
                <a:srgbClr val="FF0000"/>
              </a:buClr>
              <a:buSzPct val="120000"/>
              <a:tabLst>
                <a:tab pos="174625" algn="l"/>
              </a:tabLst>
            </a:pPr>
            <a:endParaRPr lang="en-GB" sz="1600" b="1" dirty="0">
              <a:solidFill>
                <a:schemeClr val="bg1"/>
              </a:solidFill>
              <a:latin typeface="Arial" pitchFamily="34" charset="0"/>
            </a:endParaRPr>
          </a:p>
          <a:p>
            <a:pPr algn="ctr" eaLnBrk="0" hangingPunct="0">
              <a:spcBef>
                <a:spcPct val="20000"/>
              </a:spcBef>
              <a:spcAft>
                <a:spcPct val="30000"/>
              </a:spcAft>
              <a:buClr>
                <a:srgbClr val="FF0000"/>
              </a:buClr>
              <a:buSzPct val="120000"/>
              <a:tabLst>
                <a:tab pos="174625" algn="l"/>
              </a:tabLst>
            </a:pPr>
            <a:r>
              <a:rPr lang="en-GB" sz="1600" b="1" dirty="0">
                <a:solidFill>
                  <a:schemeClr val="bg1"/>
                </a:solidFill>
                <a:latin typeface="Arial" pitchFamily="34" charset="0"/>
              </a:rPr>
              <a:t>Establishment of new test institutes world-wide</a:t>
            </a:r>
            <a:endParaRPr lang="en-GB" sz="1600" dirty="0">
              <a:solidFill>
                <a:schemeClr val="bg1"/>
              </a:solidFill>
              <a:latin typeface="Arial" pitchFamily="34" charset="0"/>
            </a:endParaRPr>
          </a:p>
        </p:txBody>
      </p:sp>
      <p:sp>
        <p:nvSpPr>
          <p:cNvPr id="20" name="Abgerundetes Rechteck 19"/>
          <p:cNvSpPr/>
          <p:nvPr/>
        </p:nvSpPr>
        <p:spPr bwMode="auto">
          <a:xfrm>
            <a:off x="4556126" y="3582786"/>
            <a:ext cx="1848461" cy="2064806"/>
          </a:xfrm>
          <a:prstGeom prst="roundRect">
            <a:avLst/>
          </a:prstGeom>
          <a:solidFill>
            <a:schemeClr val="accent6">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eaLnBrk="0" hangingPunct="0">
              <a:spcBef>
                <a:spcPct val="20000"/>
              </a:spcBef>
              <a:spcAft>
                <a:spcPct val="30000"/>
              </a:spcAft>
              <a:buClr>
                <a:srgbClr val="FF0000"/>
              </a:buClr>
              <a:buSzPct val="120000"/>
              <a:tabLst>
                <a:tab pos="174625" algn="l"/>
              </a:tabLst>
            </a:pPr>
            <a:endParaRPr lang="en-GB" sz="1600" b="1" dirty="0">
              <a:solidFill>
                <a:schemeClr val="bg1"/>
              </a:solidFill>
              <a:latin typeface="Arial" pitchFamily="34" charset="0"/>
            </a:endParaRPr>
          </a:p>
          <a:p>
            <a:pPr algn="ctr" eaLnBrk="0" hangingPunct="0">
              <a:spcBef>
                <a:spcPct val="20000"/>
              </a:spcBef>
              <a:spcAft>
                <a:spcPct val="30000"/>
              </a:spcAft>
              <a:buClr>
                <a:srgbClr val="FF0000"/>
              </a:buClr>
              <a:buSzPct val="120000"/>
              <a:tabLst>
                <a:tab pos="174625" algn="l"/>
              </a:tabLst>
            </a:pPr>
            <a:r>
              <a:rPr lang="en-GB" sz="1600" b="1" dirty="0">
                <a:solidFill>
                  <a:schemeClr val="bg1"/>
                </a:solidFill>
                <a:latin typeface="Arial" pitchFamily="34" charset="0"/>
              </a:rPr>
              <a:t>Centralisation of EHEDG Certification</a:t>
            </a:r>
            <a:endParaRPr lang="en-GB" sz="1600" dirty="0">
              <a:solidFill>
                <a:schemeClr val="bg1"/>
              </a:solidFill>
              <a:latin typeface="Arial" pitchFamily="34" charset="0"/>
            </a:endParaRPr>
          </a:p>
        </p:txBody>
      </p:sp>
      <p:sp>
        <p:nvSpPr>
          <p:cNvPr id="21" name="Abgerundetes Rechteck 20"/>
          <p:cNvSpPr/>
          <p:nvPr/>
        </p:nvSpPr>
        <p:spPr bwMode="auto">
          <a:xfrm>
            <a:off x="6524625" y="3603222"/>
            <a:ext cx="1926249" cy="2064806"/>
          </a:xfrm>
          <a:prstGeom prst="roundRect">
            <a:avLst/>
          </a:prstGeom>
          <a:solidFill>
            <a:schemeClr val="accent6">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eaLnBrk="0" hangingPunct="0">
              <a:spcBef>
                <a:spcPct val="20000"/>
              </a:spcBef>
              <a:spcAft>
                <a:spcPct val="30000"/>
              </a:spcAft>
              <a:buClr>
                <a:srgbClr val="FF0000"/>
              </a:buClr>
              <a:buSzPct val="120000"/>
              <a:tabLst>
                <a:tab pos="174625" algn="l"/>
              </a:tabLst>
            </a:pPr>
            <a:endParaRPr lang="en-GB" sz="1600" b="1" dirty="0">
              <a:solidFill>
                <a:schemeClr val="bg1"/>
              </a:solidFill>
              <a:latin typeface="Arial" pitchFamily="34" charset="0"/>
            </a:endParaRPr>
          </a:p>
          <a:p>
            <a:pPr algn="ctr" eaLnBrk="0" hangingPunct="0">
              <a:spcBef>
                <a:spcPct val="20000"/>
              </a:spcBef>
              <a:spcAft>
                <a:spcPct val="30000"/>
              </a:spcAft>
              <a:buClr>
                <a:srgbClr val="FF0000"/>
              </a:buClr>
              <a:buSzPct val="120000"/>
              <a:tabLst>
                <a:tab pos="174625" algn="l"/>
              </a:tabLst>
            </a:pPr>
            <a:r>
              <a:rPr lang="en-GB" sz="1600" b="1" dirty="0">
                <a:solidFill>
                  <a:schemeClr val="bg1"/>
                </a:solidFill>
                <a:latin typeface="Arial" pitchFamily="34" charset="0"/>
              </a:rPr>
              <a:t>Implementation of a 5 year’s renewal </a:t>
            </a:r>
            <a:br>
              <a:rPr lang="en-GB" sz="1600" b="1" dirty="0">
                <a:solidFill>
                  <a:schemeClr val="bg1"/>
                </a:solidFill>
                <a:latin typeface="Arial" pitchFamily="34" charset="0"/>
              </a:rPr>
            </a:br>
            <a:r>
              <a:rPr lang="en-GB" sz="1600" b="1" dirty="0">
                <a:solidFill>
                  <a:schemeClr val="bg1"/>
                </a:solidFill>
                <a:latin typeface="Arial" pitchFamily="34" charset="0"/>
              </a:rPr>
              <a:t>cycle for all certificates</a:t>
            </a:r>
            <a:endParaRPr lang="en-US" sz="1100" dirty="0">
              <a:solidFill>
                <a:schemeClr val="bg1"/>
              </a:solidFill>
            </a:endParaRPr>
          </a:p>
        </p:txBody>
      </p:sp>
      <p:sp>
        <p:nvSpPr>
          <p:cNvPr id="19" name="Abgerundetes Rechteck 18"/>
          <p:cNvSpPr/>
          <p:nvPr/>
        </p:nvSpPr>
        <p:spPr bwMode="auto">
          <a:xfrm>
            <a:off x="482870" y="3589712"/>
            <a:ext cx="1998363" cy="2064806"/>
          </a:xfrm>
          <a:prstGeom prst="roundRect">
            <a:avLst/>
          </a:prstGeom>
          <a:solidFill>
            <a:schemeClr val="accent6">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eaLnBrk="0" hangingPunct="0">
              <a:spcBef>
                <a:spcPct val="20000"/>
              </a:spcBef>
              <a:spcAft>
                <a:spcPct val="30000"/>
              </a:spcAft>
              <a:buClr>
                <a:srgbClr val="FF0000"/>
              </a:buClr>
              <a:buSzPct val="120000"/>
              <a:tabLst>
                <a:tab pos="174625" algn="l"/>
              </a:tabLst>
            </a:pPr>
            <a:endParaRPr lang="en-GB" sz="1600" b="1" dirty="0">
              <a:solidFill>
                <a:schemeClr val="bg1"/>
              </a:solidFill>
              <a:latin typeface="Arial" pitchFamily="34" charset="0"/>
            </a:endParaRPr>
          </a:p>
          <a:p>
            <a:pPr lvl="0" algn="ctr" eaLnBrk="0" hangingPunct="0">
              <a:spcBef>
                <a:spcPct val="20000"/>
              </a:spcBef>
              <a:spcAft>
                <a:spcPct val="30000"/>
              </a:spcAft>
              <a:buClr>
                <a:srgbClr val="FF0000"/>
              </a:buClr>
              <a:buSzPct val="120000"/>
              <a:tabLst>
                <a:tab pos="174625" algn="l"/>
              </a:tabLst>
            </a:pPr>
            <a:r>
              <a:rPr lang="en-GB" sz="1600" b="1" dirty="0">
                <a:solidFill>
                  <a:srgbClr val="FFFFFF"/>
                </a:solidFill>
                <a:latin typeface="Arial" pitchFamily="34" charset="0"/>
              </a:rPr>
              <a:t>Development of a test method for equipment in open processing </a:t>
            </a:r>
            <a:r>
              <a:rPr lang="en-GB" sz="1600" dirty="0">
                <a:solidFill>
                  <a:srgbClr val="FFFFFF"/>
                </a:solidFill>
                <a:latin typeface="Arial" pitchFamily="34" charset="0"/>
              </a:rPr>
              <a:t>(started in 2016)</a:t>
            </a:r>
          </a:p>
        </p:txBody>
      </p:sp>
    </p:spTree>
    <p:extLst>
      <p:ext uri="{BB962C8B-B14F-4D97-AF65-F5344CB8AC3E}">
        <p14:creationId xmlns:p14="http://schemas.microsoft.com/office/powerpoint/2010/main" val="871587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2061947" y="1200150"/>
            <a:ext cx="4843678" cy="5228318"/>
            <a:chOff x="1364781" y="560383"/>
            <a:chExt cx="5533044" cy="6215818"/>
          </a:xfrm>
        </p:grpSpPr>
        <p:sp>
          <p:nvSpPr>
            <p:cNvPr id="10" name="Rectangle 9"/>
            <p:cNvSpPr/>
            <p:nvPr/>
          </p:nvSpPr>
          <p:spPr>
            <a:xfrm>
              <a:off x="1938179" y="4415332"/>
              <a:ext cx="4680979" cy="1323439"/>
            </a:xfrm>
            <a:prstGeom prst="rect">
              <a:avLst/>
            </a:prstGeom>
          </p:spPr>
          <p:txBody>
            <a:bodyPr wrap="square">
              <a:spAutoFit/>
            </a:bodyPr>
            <a:lstStyle/>
            <a:p>
              <a:pPr algn="ctr"/>
              <a:r>
                <a:rPr lang="en-GB" sz="1600" dirty="0">
                  <a:solidFill>
                    <a:srgbClr val="FFFFFF"/>
                  </a:solidFill>
                  <a:latin typeface="+mn-lt"/>
                </a:rPr>
                <a:t>Business case:</a:t>
              </a:r>
            </a:p>
            <a:p>
              <a:pPr algn="ctr"/>
              <a:r>
                <a:rPr lang="en-GB" sz="1600" dirty="0">
                  <a:solidFill>
                    <a:srgbClr val="FFFFFF"/>
                  </a:solidFill>
                  <a:latin typeface="+mn-lt"/>
                </a:rPr>
                <a:t>Securing </a:t>
              </a:r>
            </a:p>
            <a:p>
              <a:pPr algn="ctr"/>
              <a:r>
                <a:rPr lang="en-GB" sz="1600" dirty="0">
                  <a:solidFill>
                    <a:srgbClr val="FFFFFF"/>
                  </a:solidFill>
                  <a:latin typeface="+mn-lt"/>
                </a:rPr>
                <a:t>Customer Engagement;</a:t>
              </a:r>
            </a:p>
            <a:p>
              <a:pPr algn="ctr"/>
              <a:r>
                <a:rPr lang="en-GB" sz="1600" dirty="0">
                  <a:solidFill>
                    <a:srgbClr val="FFFFFF"/>
                  </a:solidFill>
                  <a:latin typeface="+mn-lt"/>
                </a:rPr>
                <a:t>Best practice (summary)</a:t>
              </a:r>
            </a:p>
            <a:p>
              <a:pPr algn="ctr"/>
              <a:r>
                <a:rPr lang="en-GB" sz="1600" dirty="0">
                  <a:solidFill>
                    <a:srgbClr val="FFFFFF"/>
                  </a:solidFill>
                  <a:latin typeface="+mn-lt"/>
                </a:rPr>
                <a:t>benefits</a:t>
              </a:r>
            </a:p>
          </p:txBody>
        </p:sp>
        <p:sp>
          <p:nvSpPr>
            <p:cNvPr id="12" name="Rectangle 11"/>
            <p:cNvSpPr/>
            <p:nvPr/>
          </p:nvSpPr>
          <p:spPr>
            <a:xfrm>
              <a:off x="1651753" y="5772124"/>
              <a:ext cx="5156200" cy="338554"/>
            </a:xfrm>
            <a:prstGeom prst="rect">
              <a:avLst/>
            </a:prstGeom>
          </p:spPr>
          <p:txBody>
            <a:bodyPr wrap="square">
              <a:spAutoFit/>
            </a:bodyPr>
            <a:lstStyle/>
            <a:p>
              <a:pPr algn="ctr"/>
              <a:r>
                <a:rPr lang="en-GB" sz="1600" dirty="0">
                  <a:solidFill>
                    <a:srgbClr val="FFFFFF"/>
                  </a:solidFill>
                  <a:latin typeface="+mn-lt"/>
                </a:rPr>
                <a:t>Ongoing analysis; NPD; Promo</a:t>
              </a:r>
            </a:p>
          </p:txBody>
        </p:sp>
        <p:sp>
          <p:nvSpPr>
            <p:cNvPr id="13" name="Text Box 17"/>
            <p:cNvSpPr txBox="1">
              <a:spLocks noChangeArrowheads="1"/>
            </p:cNvSpPr>
            <p:nvPr/>
          </p:nvSpPr>
          <p:spPr bwMode="auto">
            <a:xfrm>
              <a:off x="2464552" y="3951310"/>
              <a:ext cx="503238" cy="338554"/>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600" dirty="0">
                  <a:solidFill>
                    <a:srgbClr val="FFFFFF"/>
                  </a:solidFill>
                  <a:latin typeface="+mn-lt"/>
                </a:rPr>
                <a:t>CD</a:t>
              </a:r>
            </a:p>
          </p:txBody>
        </p:sp>
        <p:sp>
          <p:nvSpPr>
            <p:cNvPr id="14" name="Text Box 23"/>
            <p:cNvSpPr txBox="1">
              <a:spLocks noChangeArrowheads="1"/>
            </p:cNvSpPr>
            <p:nvPr/>
          </p:nvSpPr>
          <p:spPr bwMode="auto">
            <a:xfrm>
              <a:off x="2824915" y="3951310"/>
              <a:ext cx="358775" cy="584775"/>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600" dirty="0">
                  <a:solidFill>
                    <a:srgbClr val="FFFFFF"/>
                  </a:solidFill>
                  <a:latin typeface="+mn-lt"/>
                </a:rPr>
                <a:t>CS</a:t>
              </a:r>
            </a:p>
          </p:txBody>
        </p:sp>
        <p:sp>
          <p:nvSpPr>
            <p:cNvPr id="15" name="Text Box 24"/>
            <p:cNvSpPr txBox="1">
              <a:spLocks noChangeArrowheads="1"/>
            </p:cNvSpPr>
            <p:nvPr/>
          </p:nvSpPr>
          <p:spPr bwMode="auto">
            <a:xfrm>
              <a:off x="3759952" y="3951310"/>
              <a:ext cx="433388" cy="830997"/>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600" dirty="0">
                  <a:solidFill>
                    <a:srgbClr val="FFFFFF"/>
                  </a:solidFill>
                  <a:latin typeface="+mn-lt"/>
                </a:rPr>
                <a:t>RET</a:t>
              </a:r>
            </a:p>
          </p:txBody>
        </p:sp>
        <p:sp>
          <p:nvSpPr>
            <p:cNvPr id="16" name="Text Box 25"/>
            <p:cNvSpPr txBox="1">
              <a:spLocks noChangeArrowheads="1"/>
            </p:cNvSpPr>
            <p:nvPr/>
          </p:nvSpPr>
          <p:spPr bwMode="auto">
            <a:xfrm>
              <a:off x="4323515" y="3951310"/>
              <a:ext cx="503237" cy="830997"/>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600" dirty="0">
                  <a:solidFill>
                    <a:srgbClr val="FFFFFF"/>
                  </a:solidFill>
                  <a:latin typeface="+mn-lt"/>
                </a:rPr>
                <a:t>Cat Execs</a:t>
              </a:r>
            </a:p>
          </p:txBody>
        </p:sp>
        <p:sp>
          <p:nvSpPr>
            <p:cNvPr id="17" name="Text Box 26"/>
            <p:cNvSpPr txBox="1">
              <a:spLocks noChangeArrowheads="1"/>
            </p:cNvSpPr>
            <p:nvPr/>
          </p:nvSpPr>
          <p:spPr bwMode="auto">
            <a:xfrm>
              <a:off x="5004552" y="3951310"/>
              <a:ext cx="431800" cy="830997"/>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600" dirty="0">
                  <a:solidFill>
                    <a:srgbClr val="FFFFFF"/>
                  </a:solidFill>
                  <a:latin typeface="+mn-lt"/>
                </a:rPr>
                <a:t>Log Ex</a:t>
              </a:r>
            </a:p>
          </p:txBody>
        </p:sp>
        <p:sp>
          <p:nvSpPr>
            <p:cNvPr id="18" name="Text Box 27"/>
            <p:cNvSpPr txBox="1">
              <a:spLocks noChangeArrowheads="1"/>
            </p:cNvSpPr>
            <p:nvPr/>
          </p:nvSpPr>
          <p:spPr bwMode="auto">
            <a:xfrm>
              <a:off x="5436352" y="3951310"/>
              <a:ext cx="719138" cy="584775"/>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600" dirty="0">
                  <a:solidFill>
                    <a:srgbClr val="FFFFFF"/>
                  </a:solidFill>
                  <a:latin typeface="+mn-lt"/>
                </a:rPr>
                <a:t>Planners</a:t>
              </a:r>
            </a:p>
          </p:txBody>
        </p:sp>
        <p:sp>
          <p:nvSpPr>
            <p:cNvPr id="21" name="Text Box 30"/>
            <p:cNvSpPr txBox="1">
              <a:spLocks noChangeArrowheads="1"/>
            </p:cNvSpPr>
            <p:nvPr/>
          </p:nvSpPr>
          <p:spPr bwMode="auto">
            <a:xfrm>
              <a:off x="3759952" y="4492670"/>
              <a:ext cx="576262" cy="1815882"/>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600" dirty="0">
                  <a:solidFill>
                    <a:srgbClr val="FFFFFF"/>
                  </a:solidFill>
                  <a:latin typeface="+mn-lt"/>
                </a:rPr>
                <a:t>e.g. </a:t>
              </a:r>
              <a:r>
                <a:rPr lang="en-GB" sz="1600" dirty="0" err="1">
                  <a:solidFill>
                    <a:srgbClr val="FFFFFF"/>
                  </a:solidFill>
                  <a:latin typeface="+mn-lt"/>
                </a:rPr>
                <a:t>McCurrach</a:t>
              </a:r>
              <a:r>
                <a:rPr lang="en-GB" sz="1600" dirty="0">
                  <a:solidFill>
                    <a:srgbClr val="FFFFFF"/>
                  </a:solidFill>
                  <a:latin typeface="+mn-lt"/>
                </a:rPr>
                <a:t> reports</a:t>
              </a:r>
            </a:p>
          </p:txBody>
        </p:sp>
        <p:sp>
          <p:nvSpPr>
            <p:cNvPr id="23" name="Text Box 32"/>
            <p:cNvSpPr txBox="1">
              <a:spLocks noChangeArrowheads="1"/>
            </p:cNvSpPr>
            <p:nvPr/>
          </p:nvSpPr>
          <p:spPr bwMode="auto">
            <a:xfrm>
              <a:off x="5002965" y="4492670"/>
              <a:ext cx="433387" cy="584775"/>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600" dirty="0" err="1">
                  <a:solidFill>
                    <a:srgbClr val="FFFFFF"/>
                  </a:solidFill>
                  <a:latin typeface="+mn-lt"/>
                </a:rPr>
                <a:t>tbc</a:t>
              </a:r>
              <a:endParaRPr lang="en-GB" sz="1600" dirty="0">
                <a:solidFill>
                  <a:srgbClr val="FFFFFF"/>
                </a:solidFill>
                <a:latin typeface="+mn-lt"/>
              </a:endParaRPr>
            </a:p>
          </p:txBody>
        </p:sp>
        <p:sp>
          <p:nvSpPr>
            <p:cNvPr id="24" name="Text Box 33"/>
            <p:cNvSpPr txBox="1">
              <a:spLocks noChangeArrowheads="1"/>
            </p:cNvSpPr>
            <p:nvPr/>
          </p:nvSpPr>
          <p:spPr bwMode="auto">
            <a:xfrm>
              <a:off x="5551577" y="4779272"/>
              <a:ext cx="647700" cy="338554"/>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600" dirty="0" err="1">
                  <a:solidFill>
                    <a:srgbClr val="FFFFFF"/>
                  </a:solidFill>
                  <a:latin typeface="+mn-lt"/>
                </a:rPr>
                <a:t>tbc</a:t>
              </a:r>
              <a:endParaRPr lang="en-GB" sz="1600" dirty="0">
                <a:solidFill>
                  <a:srgbClr val="FFFFFF"/>
                </a:solidFill>
                <a:latin typeface="+mn-lt"/>
              </a:endParaRPr>
            </a:p>
          </p:txBody>
        </p:sp>
        <p:sp>
          <p:nvSpPr>
            <p:cNvPr id="25" name="Freeform 24"/>
            <p:cNvSpPr/>
            <p:nvPr/>
          </p:nvSpPr>
          <p:spPr>
            <a:xfrm>
              <a:off x="3307219" y="560383"/>
              <a:ext cx="1797214" cy="2012360"/>
            </a:xfrm>
            <a:custGeom>
              <a:avLst/>
              <a:gdLst>
                <a:gd name="connsiteX0" fmla="*/ 0 w 685800"/>
                <a:gd name="connsiteY0" fmla="*/ 684415 h 684415"/>
                <a:gd name="connsiteX1" fmla="*/ 342900 w 685800"/>
                <a:gd name="connsiteY1" fmla="*/ 0 h 684415"/>
                <a:gd name="connsiteX2" fmla="*/ 685800 w 685800"/>
                <a:gd name="connsiteY2" fmla="*/ 684415 h 684415"/>
                <a:gd name="connsiteX3" fmla="*/ 0 w 685800"/>
                <a:gd name="connsiteY3" fmla="*/ 684415 h 684415"/>
              </a:gdLst>
              <a:ahLst/>
              <a:cxnLst>
                <a:cxn ang="0">
                  <a:pos x="connsiteX0" y="connsiteY0"/>
                </a:cxn>
                <a:cxn ang="0">
                  <a:pos x="connsiteX1" y="connsiteY1"/>
                </a:cxn>
                <a:cxn ang="0">
                  <a:pos x="connsiteX2" y="connsiteY2"/>
                </a:cxn>
                <a:cxn ang="0">
                  <a:pos x="connsiteX3" y="connsiteY3"/>
                </a:cxn>
              </a:cxnLst>
              <a:rect l="l" t="t" r="r" b="b"/>
              <a:pathLst>
                <a:path w="685800" h="684415">
                  <a:moveTo>
                    <a:pt x="0" y="684415"/>
                  </a:moveTo>
                  <a:lnTo>
                    <a:pt x="342900" y="0"/>
                  </a:lnTo>
                  <a:lnTo>
                    <a:pt x="685800" y="684415"/>
                  </a:lnTo>
                  <a:lnTo>
                    <a:pt x="0" y="684415"/>
                  </a:lnTo>
                  <a:close/>
                </a:path>
              </a:pathLst>
            </a:cu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lstStyle/>
            <a:p>
              <a:pPr marL="166688" indent="-166688" algn="ctr" eaLnBrk="0" fontAlgn="base" hangingPunct="0">
                <a:spcBef>
                  <a:spcPct val="0"/>
                </a:spcBef>
                <a:spcAft>
                  <a:spcPct val="0"/>
                </a:spcAft>
                <a:buClr>
                  <a:srgbClr val="1C1C1C"/>
                </a:buClr>
              </a:pPr>
              <a:endParaRPr lang="en-GB" sz="1600" b="1" dirty="0">
                <a:solidFill>
                  <a:schemeClr val="tx1"/>
                </a:solidFill>
                <a:ea typeface="ＭＳ Ｐゴシック" pitchFamily="1" charset="-128"/>
              </a:endParaRPr>
            </a:p>
            <a:p>
              <a:pPr marL="166688" indent="-166688" algn="ctr" eaLnBrk="0" fontAlgn="base" hangingPunct="0">
                <a:spcBef>
                  <a:spcPct val="0"/>
                </a:spcBef>
                <a:spcAft>
                  <a:spcPct val="0"/>
                </a:spcAft>
                <a:buClr>
                  <a:srgbClr val="1C1C1C"/>
                </a:buClr>
              </a:pPr>
              <a:endParaRPr lang="en-GB" sz="1600" b="1" dirty="0">
                <a:solidFill>
                  <a:schemeClr val="tx1"/>
                </a:solidFill>
                <a:ea typeface="ＭＳ Ｐゴシック" pitchFamily="1" charset="-128"/>
              </a:endParaRPr>
            </a:p>
            <a:p>
              <a:pPr marL="166688" indent="-166688" algn="ctr" eaLnBrk="0" fontAlgn="base" hangingPunct="0">
                <a:spcBef>
                  <a:spcPct val="0"/>
                </a:spcBef>
                <a:spcAft>
                  <a:spcPct val="0"/>
                </a:spcAft>
                <a:buClr>
                  <a:srgbClr val="1C1C1C"/>
                </a:buClr>
              </a:pPr>
              <a:endParaRPr lang="en-GB" sz="1600" b="1" dirty="0">
                <a:solidFill>
                  <a:schemeClr val="tx1"/>
                </a:solidFill>
                <a:ea typeface="ＭＳ Ｐゴシック" pitchFamily="1" charset="-128"/>
              </a:endParaRPr>
            </a:p>
            <a:p>
              <a:pPr marL="166688" indent="-166688" algn="ctr" eaLnBrk="0" fontAlgn="base" hangingPunct="0">
                <a:spcBef>
                  <a:spcPct val="0"/>
                </a:spcBef>
                <a:spcAft>
                  <a:spcPct val="0"/>
                </a:spcAft>
                <a:buClr>
                  <a:srgbClr val="1C1C1C"/>
                </a:buClr>
              </a:pPr>
              <a:endParaRPr lang="en-GB" sz="1600" b="1" dirty="0">
                <a:solidFill>
                  <a:schemeClr val="tx1"/>
                </a:solidFill>
                <a:ea typeface="ＭＳ Ｐゴシック" pitchFamily="1" charset="-128"/>
              </a:endParaRPr>
            </a:p>
            <a:p>
              <a:pPr marL="166688" indent="-166688" algn="ctr" eaLnBrk="0" fontAlgn="base" hangingPunct="0">
                <a:spcBef>
                  <a:spcPct val="0"/>
                </a:spcBef>
                <a:spcAft>
                  <a:spcPct val="0"/>
                </a:spcAft>
                <a:buClr>
                  <a:srgbClr val="1C1C1C"/>
                </a:buClr>
              </a:pPr>
              <a:r>
                <a:rPr lang="en-GB" sz="1600" b="1" dirty="0">
                  <a:solidFill>
                    <a:schemeClr val="bg1"/>
                  </a:solidFill>
                  <a:ea typeface="ＭＳ Ｐゴシック" pitchFamily="1" charset="-128"/>
                </a:rPr>
                <a:t>HACCP</a:t>
              </a:r>
            </a:p>
          </p:txBody>
        </p:sp>
        <p:sp>
          <p:nvSpPr>
            <p:cNvPr id="26" name="Trapezoid 25"/>
            <p:cNvSpPr/>
            <p:nvPr/>
          </p:nvSpPr>
          <p:spPr>
            <a:xfrm>
              <a:off x="1924318" y="4378131"/>
              <a:ext cx="4538282" cy="1372796"/>
            </a:xfrm>
            <a:prstGeom prst="trapezoid">
              <a:avLst>
                <a:gd name="adj" fmla="val 46111"/>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sp>
        <p:sp>
          <p:nvSpPr>
            <p:cNvPr id="27" name="Trapezoid 26"/>
            <p:cNvSpPr/>
            <p:nvPr/>
          </p:nvSpPr>
          <p:spPr>
            <a:xfrm>
              <a:off x="2606707" y="2686813"/>
              <a:ext cx="3193575" cy="1610143"/>
            </a:xfrm>
            <a:prstGeom prst="trapezoid">
              <a:avLst>
                <a:gd name="adj" fmla="val 42683"/>
              </a:avLst>
            </a:prstGeom>
            <a:solidFill>
              <a:schemeClr val="accent2">
                <a:lumMod val="60000"/>
                <a:lumOff val="40000"/>
              </a:schemeClr>
            </a:solidFill>
            <a:ln w="19050">
              <a:noFill/>
              <a:round/>
              <a:headEnd/>
              <a:tailEnd/>
            </a:ln>
            <a:effectLst>
              <a:outerShdw dist="23000" dir="5400000" rotWithShape="0">
                <a:srgbClr val="808080">
                  <a:alpha val="34999"/>
                </a:srgbClr>
              </a:outerShdw>
            </a:effectLst>
          </p:spPr>
          <p:txBody>
            <a:bodyPr/>
            <a:lstStyle/>
            <a:p>
              <a:pPr algn="ctr"/>
              <a:r>
                <a:rPr lang="en-GB" sz="1600" b="1" dirty="0">
                  <a:solidFill>
                    <a:schemeClr val="bg1"/>
                  </a:solidFill>
                  <a:latin typeface="+mn-lt"/>
                </a:rPr>
                <a:t/>
              </a:r>
              <a:br>
                <a:rPr lang="en-GB" sz="1600" b="1" dirty="0">
                  <a:solidFill>
                    <a:schemeClr val="bg1"/>
                  </a:solidFill>
                  <a:latin typeface="+mn-lt"/>
                </a:rPr>
              </a:br>
              <a:r>
                <a:rPr lang="en-GB" sz="1600" b="1" dirty="0">
                  <a:solidFill>
                    <a:schemeClr val="bg1"/>
                  </a:solidFill>
                  <a:latin typeface="+mn-lt"/>
                </a:rPr>
                <a:t>Pre-requisite Programs</a:t>
              </a:r>
            </a:p>
            <a:p>
              <a:pPr algn="ctr"/>
              <a:r>
                <a:rPr lang="en-GB" sz="1600" b="1" dirty="0">
                  <a:solidFill>
                    <a:schemeClr val="bg1"/>
                  </a:solidFill>
                  <a:latin typeface="+mn-lt"/>
                </a:rPr>
                <a:t>“Standards”</a:t>
              </a:r>
            </a:p>
          </p:txBody>
        </p:sp>
        <p:sp>
          <p:nvSpPr>
            <p:cNvPr id="32" name="TextBox 31"/>
            <p:cNvSpPr txBox="1"/>
            <p:nvPr/>
          </p:nvSpPr>
          <p:spPr>
            <a:xfrm>
              <a:off x="3059832" y="4787860"/>
              <a:ext cx="2376264" cy="584775"/>
            </a:xfrm>
            <a:prstGeom prst="rect">
              <a:avLst/>
            </a:prstGeom>
            <a:noFill/>
          </p:spPr>
          <p:txBody>
            <a:bodyPr wrap="square" rtlCol="0">
              <a:spAutoFit/>
            </a:bodyPr>
            <a:lstStyle/>
            <a:p>
              <a:pPr algn="ctr"/>
              <a:r>
                <a:rPr lang="en-GB" sz="1600" b="1" dirty="0">
                  <a:solidFill>
                    <a:schemeClr val="bg1"/>
                  </a:solidFill>
                  <a:latin typeface="+mn-lt"/>
                </a:rPr>
                <a:t>EHEDG Guidelines</a:t>
              </a:r>
            </a:p>
            <a:p>
              <a:pPr algn="ctr"/>
              <a:r>
                <a:rPr lang="en-GB" sz="1600" b="1" dirty="0">
                  <a:solidFill>
                    <a:schemeClr val="bg1"/>
                  </a:solidFill>
                  <a:latin typeface="+mn-lt"/>
                </a:rPr>
                <a:t>“Good Practises”</a:t>
              </a:r>
            </a:p>
          </p:txBody>
        </p:sp>
        <p:cxnSp>
          <p:nvCxnSpPr>
            <p:cNvPr id="36" name="Straight Arrow Connector 35"/>
            <p:cNvCxnSpPr/>
            <p:nvPr/>
          </p:nvCxnSpPr>
          <p:spPr>
            <a:xfrm rot="16200000" flipV="1">
              <a:off x="-272950" y="2525127"/>
              <a:ext cx="3302754" cy="27291"/>
            </a:xfrm>
            <a:prstGeom prst="straightConnector1">
              <a:avLst/>
            </a:prstGeom>
            <a:ln w="28575">
              <a:solidFill>
                <a:schemeClr val="tx1">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6200000" flipV="1">
              <a:off x="191060" y="5472761"/>
              <a:ext cx="2415656" cy="13632"/>
            </a:xfrm>
            <a:prstGeom prst="straightConnector1">
              <a:avLst/>
            </a:prstGeom>
            <a:ln w="28575">
              <a:solidFill>
                <a:schemeClr val="tx1">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a:off x="1462557" y="5817419"/>
              <a:ext cx="5435268" cy="958782"/>
            </a:xfrm>
            <a:prstGeom prst="trapezoid">
              <a:avLst>
                <a:gd name="adj" fmla="val 46111"/>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sp>
        <p:sp>
          <p:nvSpPr>
            <p:cNvPr id="41" name="TextBox 40"/>
            <p:cNvSpPr txBox="1"/>
            <p:nvPr/>
          </p:nvSpPr>
          <p:spPr>
            <a:xfrm>
              <a:off x="2312380" y="5993924"/>
              <a:ext cx="4005085" cy="695225"/>
            </a:xfrm>
            <a:prstGeom prst="rect">
              <a:avLst/>
            </a:prstGeom>
            <a:noFill/>
          </p:spPr>
          <p:txBody>
            <a:bodyPr wrap="none" rtlCol="0">
              <a:spAutoFit/>
            </a:bodyPr>
            <a:lstStyle/>
            <a:p>
              <a:pPr algn="ctr"/>
              <a:r>
                <a:rPr lang="en-GB" sz="1600" b="1" dirty="0">
                  <a:solidFill>
                    <a:schemeClr val="bg1"/>
                  </a:solidFill>
                  <a:latin typeface="+mn-lt"/>
                </a:rPr>
                <a:t>Factory Site / Standard Operating </a:t>
              </a:r>
              <a:br>
                <a:rPr lang="en-GB" sz="1600" b="1" dirty="0">
                  <a:solidFill>
                    <a:schemeClr val="bg1"/>
                  </a:solidFill>
                  <a:latin typeface="+mn-lt"/>
                </a:rPr>
              </a:br>
              <a:r>
                <a:rPr lang="en-GB" sz="1600" b="1" dirty="0">
                  <a:solidFill>
                    <a:schemeClr val="bg1"/>
                  </a:solidFill>
                  <a:latin typeface="+mn-lt"/>
                </a:rPr>
                <a:t>Procedures / Work Instructions</a:t>
              </a:r>
            </a:p>
          </p:txBody>
        </p:sp>
      </p:grpSp>
      <p:sp>
        <p:nvSpPr>
          <p:cNvPr id="42" name="Oval 41"/>
          <p:cNvSpPr/>
          <p:nvPr/>
        </p:nvSpPr>
        <p:spPr>
          <a:xfrm>
            <a:off x="6070357" y="3286125"/>
            <a:ext cx="2573332" cy="1525312"/>
          </a:xfrm>
          <a:prstGeom prst="ellipse">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Opportunity to harmonize GFSI requirements with the EHEDG Certification Scheme</a:t>
            </a:r>
          </a:p>
        </p:txBody>
      </p:sp>
      <p:sp>
        <p:nvSpPr>
          <p:cNvPr id="54" name="Rounded Rectangle 53"/>
          <p:cNvSpPr/>
          <p:nvPr/>
        </p:nvSpPr>
        <p:spPr>
          <a:xfrm>
            <a:off x="617662" y="2204864"/>
            <a:ext cx="1008112" cy="504056"/>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WHAT</a:t>
            </a:r>
          </a:p>
        </p:txBody>
      </p:sp>
      <p:sp>
        <p:nvSpPr>
          <p:cNvPr id="55" name="Rounded Rectangle 54"/>
          <p:cNvSpPr/>
          <p:nvPr/>
        </p:nvSpPr>
        <p:spPr>
          <a:xfrm>
            <a:off x="617662" y="5229200"/>
            <a:ext cx="1008112" cy="504056"/>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HOW</a:t>
            </a:r>
          </a:p>
        </p:txBody>
      </p:sp>
      <p:sp>
        <p:nvSpPr>
          <p:cNvPr id="28" name="Rectangle 4"/>
          <p:cNvSpPr>
            <a:spLocks noChangeArrowheads="1"/>
          </p:cNvSpPr>
          <p:nvPr/>
        </p:nvSpPr>
        <p:spPr bwMode="auto">
          <a:xfrm>
            <a:off x="1352550" y="668504"/>
            <a:ext cx="83629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600" b="1" dirty="0">
                <a:solidFill>
                  <a:srgbClr val="FF0000"/>
                </a:solidFill>
                <a:latin typeface="+mn-lt"/>
              </a:rPr>
              <a:t>Position of EHEDG in Food Safety Management</a:t>
            </a:r>
            <a:endParaRPr lang="de-DE" sz="2600" b="1" dirty="0">
              <a:solidFill>
                <a:srgbClr val="FF0000"/>
              </a:solidFill>
              <a:latin typeface="Arial" pitchFamily="34" charset="0"/>
            </a:endParaRPr>
          </a:p>
        </p:txBody>
      </p:sp>
    </p:spTree>
    <p:extLst>
      <p:ext uri="{BB962C8B-B14F-4D97-AF65-F5344CB8AC3E}">
        <p14:creationId xmlns:p14="http://schemas.microsoft.com/office/powerpoint/2010/main" val="14208817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4624658" y="3731089"/>
            <a:ext cx="4298124" cy="2722247"/>
          </a:xfrm>
          <a:prstGeom prst="rect">
            <a:avLst/>
          </a:prstGeom>
          <a:solidFill>
            <a:srgbClr val="F8F8F8"/>
          </a:solidFill>
          <a:ln w="9525" cap="flat" cmpd="sng" algn="ctr">
            <a:noFill/>
            <a:prstDash val="solid"/>
            <a:round/>
            <a:headEnd type="none" w="med" len="med"/>
            <a:tailEnd type="none" w="med" len="med"/>
          </a:ln>
          <a:effectLst>
            <a:outerShdw blurRad="149987" dist="250190" dir="8460000" algn="ctr">
              <a:srgbClr val="000000">
                <a:alpha val="28000"/>
              </a:srgbClr>
            </a:outerShdw>
            <a:softEdge rad="12700"/>
          </a:effectLst>
          <a:scene3d>
            <a:camera prst="orthographicFront">
              <a:rot lat="0" lon="0" rev="0"/>
            </a:camera>
            <a:lightRig rig="contrasting" dir="t">
              <a:rot lat="0" lon="0" rev="1500000"/>
            </a:lightRig>
          </a:scene3d>
          <a:sp3d prstMaterial="metal">
            <a:bevelT w="88900" h="88900"/>
          </a:sp3d>
        </p:spPr>
        <p:txBody>
          <a:bodyPr wrap="square" lIns="144000" tIns="144000" rIns="144000" bIns="144000">
            <a:spAutoFit/>
          </a:bodyPr>
          <a:lstStyle/>
          <a:p>
            <a:pPr marL="285750" indent="-285750" eaLnBrk="0" hangingPunct="0">
              <a:spcBef>
                <a:spcPts val="1200"/>
              </a:spcBef>
              <a:buClr>
                <a:srgbClr val="FF0000"/>
              </a:buClr>
              <a:buSzPct val="120000"/>
              <a:buFont typeface="Arial" panose="020B0604020202020204" pitchFamily="34" charset="0"/>
              <a:buChar char="•"/>
              <a:defRPr/>
            </a:pPr>
            <a:r>
              <a:rPr lang="en-GB" sz="1400" dirty="0">
                <a:latin typeface="+mn-lt"/>
                <a:ea typeface="MS PGothic"/>
                <a:cs typeface="MS PGothic"/>
              </a:rPr>
              <a:t>Pest Control</a:t>
            </a:r>
          </a:p>
          <a:p>
            <a:pPr marL="285750" indent="-285750" eaLnBrk="0" hangingPunct="0">
              <a:spcBef>
                <a:spcPts val="1200"/>
              </a:spcBef>
              <a:buClr>
                <a:srgbClr val="FF0000"/>
              </a:buClr>
              <a:buSzPct val="120000"/>
              <a:buFont typeface="Arial" panose="020B0604020202020204" pitchFamily="34" charset="0"/>
              <a:buChar char="•"/>
              <a:defRPr/>
            </a:pPr>
            <a:r>
              <a:rPr lang="en-GB" sz="1400" dirty="0">
                <a:latin typeface="+mn-lt"/>
                <a:ea typeface="MS PGothic"/>
                <a:cs typeface="MS PGothic"/>
              </a:rPr>
              <a:t>Personnel Hygiene </a:t>
            </a:r>
          </a:p>
          <a:p>
            <a:pPr marL="285750" indent="-285750" eaLnBrk="0" hangingPunct="0">
              <a:spcBef>
                <a:spcPts val="1200"/>
              </a:spcBef>
              <a:buClr>
                <a:srgbClr val="FF0000"/>
              </a:buClr>
              <a:buSzPct val="120000"/>
              <a:buFont typeface="Arial" panose="020B0604020202020204" pitchFamily="34" charset="0"/>
              <a:buChar char="•"/>
              <a:defRPr/>
            </a:pPr>
            <a:r>
              <a:rPr lang="en-GB" sz="1400" dirty="0">
                <a:latin typeface="+mn-lt"/>
                <a:ea typeface="MS PGothic"/>
                <a:cs typeface="MS PGothic"/>
              </a:rPr>
              <a:t>Rework</a:t>
            </a:r>
          </a:p>
          <a:p>
            <a:pPr marL="285750" indent="-285750" eaLnBrk="0" hangingPunct="0">
              <a:spcBef>
                <a:spcPts val="1200"/>
              </a:spcBef>
              <a:buClr>
                <a:srgbClr val="FF0000"/>
              </a:buClr>
              <a:buSzPct val="120000"/>
              <a:buFont typeface="Arial" panose="020B0604020202020204" pitchFamily="34" charset="0"/>
              <a:buChar char="•"/>
              <a:defRPr/>
            </a:pPr>
            <a:r>
              <a:rPr lang="en-GB" sz="1400" dirty="0">
                <a:latin typeface="+mn-lt"/>
                <a:ea typeface="MS PGothic"/>
                <a:cs typeface="MS PGothic"/>
              </a:rPr>
              <a:t>Product Recall procedures</a:t>
            </a:r>
          </a:p>
          <a:p>
            <a:pPr marL="285750" indent="-285750" eaLnBrk="0" hangingPunct="0">
              <a:spcBef>
                <a:spcPts val="1200"/>
              </a:spcBef>
              <a:buClr>
                <a:srgbClr val="FF0000"/>
              </a:buClr>
              <a:buSzPct val="120000"/>
              <a:buFont typeface="Arial" panose="020B0604020202020204" pitchFamily="34" charset="0"/>
              <a:buChar char="•"/>
              <a:defRPr/>
            </a:pPr>
            <a:r>
              <a:rPr lang="en-GB" sz="1400" dirty="0">
                <a:latin typeface="+mn-lt"/>
                <a:ea typeface="MS PGothic"/>
                <a:cs typeface="MS PGothic"/>
              </a:rPr>
              <a:t>Warehousing</a:t>
            </a:r>
          </a:p>
          <a:p>
            <a:pPr marL="285750" indent="-285750" eaLnBrk="0" hangingPunct="0">
              <a:spcBef>
                <a:spcPts val="1200"/>
              </a:spcBef>
              <a:buClr>
                <a:srgbClr val="FF0000"/>
              </a:buClr>
              <a:buSzPct val="120000"/>
              <a:buFont typeface="Arial" panose="020B0604020202020204" pitchFamily="34" charset="0"/>
              <a:buChar char="•"/>
              <a:defRPr/>
            </a:pPr>
            <a:r>
              <a:rPr lang="en-GB" sz="1400" dirty="0">
                <a:latin typeface="+mn-lt"/>
                <a:ea typeface="MS PGothic"/>
                <a:cs typeface="MS PGothic"/>
              </a:rPr>
              <a:t>Product information and consumer awareness</a:t>
            </a:r>
          </a:p>
          <a:p>
            <a:pPr marL="285750" indent="-285750" eaLnBrk="0" hangingPunct="0">
              <a:spcBef>
                <a:spcPts val="1200"/>
              </a:spcBef>
              <a:buClr>
                <a:srgbClr val="FF0000"/>
              </a:buClr>
              <a:buSzPct val="120000"/>
              <a:buFont typeface="Arial" panose="020B0604020202020204" pitchFamily="34" charset="0"/>
              <a:buChar char="•"/>
              <a:defRPr/>
            </a:pPr>
            <a:r>
              <a:rPr lang="en-GB" sz="1400" dirty="0">
                <a:latin typeface="+mn-lt"/>
                <a:ea typeface="MS PGothic"/>
                <a:cs typeface="MS PGothic"/>
              </a:rPr>
              <a:t>Food </a:t>
            </a:r>
            <a:r>
              <a:rPr lang="en-GB" sz="1400" dirty="0" err="1">
                <a:latin typeface="+mn-lt"/>
                <a:ea typeface="MS PGothic"/>
                <a:cs typeface="MS PGothic"/>
              </a:rPr>
              <a:t>defense</a:t>
            </a:r>
            <a:r>
              <a:rPr lang="en-GB" sz="1400" dirty="0">
                <a:latin typeface="+mn-lt"/>
                <a:ea typeface="MS PGothic"/>
                <a:cs typeface="MS PGothic"/>
              </a:rPr>
              <a:t>, </a:t>
            </a:r>
            <a:r>
              <a:rPr lang="en-GB" sz="1400" dirty="0" err="1">
                <a:latin typeface="+mn-lt"/>
                <a:ea typeface="MS PGothic"/>
                <a:cs typeface="MS PGothic"/>
              </a:rPr>
              <a:t>biovigilance</a:t>
            </a:r>
            <a:r>
              <a:rPr lang="en-GB" sz="1400" dirty="0">
                <a:latin typeface="+mn-lt"/>
                <a:ea typeface="MS PGothic"/>
                <a:cs typeface="MS PGothic"/>
              </a:rPr>
              <a:t> and bioterrorism</a:t>
            </a:r>
          </a:p>
        </p:txBody>
      </p:sp>
      <p:sp>
        <p:nvSpPr>
          <p:cNvPr id="12" name="Rectangle 11"/>
          <p:cNvSpPr/>
          <p:nvPr/>
        </p:nvSpPr>
        <p:spPr bwMode="auto">
          <a:xfrm>
            <a:off x="329862" y="1844824"/>
            <a:ext cx="3764466" cy="4599684"/>
          </a:xfrm>
          <a:prstGeom prst="rect">
            <a:avLst/>
          </a:prstGeom>
          <a:solidFill>
            <a:srgbClr val="F8F8F8"/>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44000" tIns="144000" rIns="144000" bIns="144000">
            <a:spAutoFit/>
          </a:bodyPr>
          <a:lstStyle/>
          <a:p>
            <a:pPr marL="285750" indent="-285750" eaLnBrk="0" hangingPunct="0">
              <a:spcBef>
                <a:spcPts val="1200"/>
              </a:spcBef>
              <a:buClr>
                <a:srgbClr val="FF0000"/>
              </a:buClr>
              <a:buSzPct val="120000"/>
              <a:buFont typeface="Arial" panose="020B0604020202020204" pitchFamily="34" charset="0"/>
              <a:buChar char="•"/>
              <a:defRPr/>
            </a:pPr>
            <a:r>
              <a:rPr lang="en-GB" sz="1400" dirty="0">
                <a:solidFill>
                  <a:srgbClr val="000099"/>
                </a:solidFill>
                <a:latin typeface="+mn-lt"/>
                <a:ea typeface="MS PGothic" pitchFamily="34" charset="-128"/>
              </a:rPr>
              <a:t>Construction and layout of buildings and associated utilities </a:t>
            </a:r>
          </a:p>
          <a:p>
            <a:pPr marL="285750" indent="-285750" eaLnBrk="0" hangingPunct="0">
              <a:spcBef>
                <a:spcPts val="1200"/>
              </a:spcBef>
              <a:buClr>
                <a:srgbClr val="FF0000"/>
              </a:buClr>
              <a:buSzPct val="120000"/>
              <a:buFont typeface="Arial" panose="020B0604020202020204" pitchFamily="34" charset="0"/>
              <a:buChar char="•"/>
              <a:defRPr/>
            </a:pPr>
            <a:r>
              <a:rPr lang="en-GB" sz="1400" dirty="0">
                <a:solidFill>
                  <a:srgbClr val="000099"/>
                </a:solidFill>
                <a:latin typeface="+mn-lt"/>
                <a:ea typeface="MS PGothic" pitchFamily="34" charset="-128"/>
              </a:rPr>
              <a:t>Layout of premises, including workspace and employee facilities</a:t>
            </a:r>
          </a:p>
          <a:p>
            <a:pPr marL="285750" indent="-285750" eaLnBrk="0" hangingPunct="0">
              <a:spcBef>
                <a:spcPts val="1200"/>
              </a:spcBef>
              <a:buClr>
                <a:srgbClr val="FF0000"/>
              </a:buClr>
              <a:buSzPct val="120000"/>
              <a:buFont typeface="Arial" panose="020B0604020202020204" pitchFamily="34" charset="0"/>
              <a:buChar char="•"/>
              <a:defRPr/>
            </a:pPr>
            <a:r>
              <a:rPr lang="en-GB" sz="1400" dirty="0">
                <a:solidFill>
                  <a:srgbClr val="000099"/>
                </a:solidFill>
                <a:latin typeface="+mn-lt"/>
                <a:ea typeface="MS PGothic" pitchFamily="34" charset="-128"/>
              </a:rPr>
              <a:t>Supplies of air, water, energy and other utilities</a:t>
            </a:r>
          </a:p>
          <a:p>
            <a:pPr marL="285750" indent="-285750" eaLnBrk="0" hangingPunct="0">
              <a:spcBef>
                <a:spcPts val="1200"/>
              </a:spcBef>
              <a:buClr>
                <a:srgbClr val="FF0000"/>
              </a:buClr>
              <a:buSzPct val="120000"/>
              <a:buFont typeface="Arial" panose="020B0604020202020204" pitchFamily="34" charset="0"/>
              <a:buChar char="•"/>
              <a:defRPr/>
            </a:pPr>
            <a:r>
              <a:rPr lang="en-GB" sz="1400" dirty="0">
                <a:solidFill>
                  <a:srgbClr val="000099"/>
                </a:solidFill>
                <a:latin typeface="+mn-lt"/>
                <a:ea typeface="MS PGothic" pitchFamily="34" charset="-128"/>
              </a:rPr>
              <a:t>Supporting services, including water and sewage disposal</a:t>
            </a:r>
          </a:p>
          <a:p>
            <a:pPr marL="285750" indent="-285750" eaLnBrk="0" hangingPunct="0">
              <a:spcBef>
                <a:spcPts val="1200"/>
              </a:spcBef>
              <a:buClr>
                <a:srgbClr val="FF0000"/>
              </a:buClr>
              <a:buSzPct val="120000"/>
              <a:buFont typeface="Arial" panose="020B0604020202020204" pitchFamily="34" charset="0"/>
              <a:buChar char="•"/>
              <a:defRPr/>
            </a:pPr>
            <a:r>
              <a:rPr lang="en-GB" sz="1400" dirty="0">
                <a:solidFill>
                  <a:srgbClr val="000099"/>
                </a:solidFill>
                <a:latin typeface="+mn-lt"/>
                <a:ea typeface="MS PGothic" pitchFamily="34" charset="-128"/>
              </a:rPr>
              <a:t>Suitability of equipment and its accessibility for cleaning, maintenance and preventative maintenance</a:t>
            </a:r>
          </a:p>
          <a:p>
            <a:pPr marL="285750" indent="-285750" eaLnBrk="0" hangingPunct="0">
              <a:spcBef>
                <a:spcPts val="1200"/>
              </a:spcBef>
              <a:buClr>
                <a:srgbClr val="FF0000"/>
              </a:buClr>
              <a:buSzPct val="120000"/>
              <a:buFont typeface="Arial" panose="020B0604020202020204" pitchFamily="34" charset="0"/>
              <a:buChar char="•"/>
              <a:defRPr/>
            </a:pPr>
            <a:r>
              <a:rPr lang="en-GB" sz="1400" dirty="0">
                <a:latin typeface="+mn-lt"/>
                <a:ea typeface="MS PGothic"/>
                <a:cs typeface="MS PGothic"/>
              </a:rPr>
              <a:t>Management of purchased materials</a:t>
            </a:r>
          </a:p>
          <a:p>
            <a:pPr marL="285750" indent="-285750" eaLnBrk="0" hangingPunct="0">
              <a:spcBef>
                <a:spcPts val="1200"/>
              </a:spcBef>
              <a:buClr>
                <a:srgbClr val="FF0000"/>
              </a:buClr>
              <a:buSzPct val="120000"/>
              <a:buFont typeface="Arial" panose="020B0604020202020204" pitchFamily="34" charset="0"/>
              <a:buChar char="•"/>
              <a:defRPr/>
            </a:pPr>
            <a:r>
              <a:rPr lang="en-GB" sz="1400" dirty="0">
                <a:latin typeface="+mn-lt"/>
                <a:ea typeface="MS PGothic"/>
                <a:cs typeface="MS PGothic"/>
              </a:rPr>
              <a:t>Measures for the prevention of cross-contamination</a:t>
            </a:r>
          </a:p>
          <a:p>
            <a:pPr marL="285750" indent="-285750" eaLnBrk="0" hangingPunct="0">
              <a:spcBef>
                <a:spcPts val="1200"/>
              </a:spcBef>
              <a:buClr>
                <a:srgbClr val="FF0000"/>
              </a:buClr>
              <a:buSzPct val="120000"/>
              <a:buFont typeface="Arial" panose="020B0604020202020204" pitchFamily="34" charset="0"/>
              <a:buChar char="•"/>
              <a:defRPr/>
            </a:pPr>
            <a:r>
              <a:rPr lang="en-GB" sz="1400" dirty="0">
                <a:solidFill>
                  <a:srgbClr val="000099"/>
                </a:solidFill>
                <a:latin typeface="+mn-lt"/>
                <a:ea typeface="MS PGothic"/>
                <a:cs typeface="MS PGothic"/>
              </a:rPr>
              <a:t>Cleaning and disinfection [sanitization]</a:t>
            </a:r>
          </a:p>
        </p:txBody>
      </p:sp>
      <p:sp>
        <p:nvSpPr>
          <p:cNvPr id="6" name="Oval 41"/>
          <p:cNvSpPr/>
          <p:nvPr/>
        </p:nvSpPr>
        <p:spPr>
          <a:xfrm>
            <a:off x="5122464" y="1979496"/>
            <a:ext cx="2873446" cy="1146407"/>
          </a:xfrm>
          <a:prstGeom prst="ellipse">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Covered by the EHEDG guidelines</a:t>
            </a:r>
          </a:p>
        </p:txBody>
      </p:sp>
      <p:cxnSp>
        <p:nvCxnSpPr>
          <p:cNvPr id="3" name="Gerade Verbindung mit Pfeil 2"/>
          <p:cNvCxnSpPr>
            <a:stCxn id="6" idx="2"/>
          </p:cNvCxnSpPr>
          <p:nvPr/>
        </p:nvCxnSpPr>
        <p:spPr bwMode="auto">
          <a:xfrm flipH="1" flipV="1">
            <a:off x="3443684" y="2257428"/>
            <a:ext cx="1678780" cy="295272"/>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cxnSp>
        <p:nvCxnSpPr>
          <p:cNvPr id="9" name="Gerade Verbindung mit Pfeil 8"/>
          <p:cNvCxnSpPr/>
          <p:nvPr/>
        </p:nvCxnSpPr>
        <p:spPr bwMode="auto">
          <a:xfrm flipH="1">
            <a:off x="3124200" y="2552700"/>
            <a:ext cx="1998264" cy="123826"/>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cxnSp>
        <p:nvCxnSpPr>
          <p:cNvPr id="11" name="Gerade Verbindung mit Pfeil 10"/>
          <p:cNvCxnSpPr>
            <a:stCxn id="6" idx="2"/>
          </p:cNvCxnSpPr>
          <p:nvPr/>
        </p:nvCxnSpPr>
        <p:spPr bwMode="auto">
          <a:xfrm flipH="1">
            <a:off x="3838576" y="2552700"/>
            <a:ext cx="1283888" cy="1178389"/>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cxnSp>
        <p:nvCxnSpPr>
          <p:cNvPr id="14" name="Gerade Verbindung mit Pfeil 13"/>
          <p:cNvCxnSpPr/>
          <p:nvPr/>
        </p:nvCxnSpPr>
        <p:spPr bwMode="auto">
          <a:xfrm flipH="1">
            <a:off x="3838575" y="2552700"/>
            <a:ext cx="1283891" cy="589194"/>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cxnSp>
        <p:nvCxnSpPr>
          <p:cNvPr id="17" name="Gerade Verbindung mit Pfeil 16"/>
          <p:cNvCxnSpPr>
            <a:stCxn id="6" idx="2"/>
          </p:cNvCxnSpPr>
          <p:nvPr/>
        </p:nvCxnSpPr>
        <p:spPr bwMode="auto">
          <a:xfrm flipH="1">
            <a:off x="3648076" y="2552700"/>
            <a:ext cx="1474388" cy="1903297"/>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cxnSp>
        <p:nvCxnSpPr>
          <p:cNvPr id="20" name="Gerade Verbindung mit Pfeil 19"/>
          <p:cNvCxnSpPr/>
          <p:nvPr/>
        </p:nvCxnSpPr>
        <p:spPr bwMode="auto">
          <a:xfrm flipH="1">
            <a:off x="3763964" y="2552700"/>
            <a:ext cx="1358500" cy="3482743"/>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
        <p:nvSpPr>
          <p:cNvPr id="13" name="Rectangle 4"/>
          <p:cNvSpPr>
            <a:spLocks noChangeArrowheads="1"/>
          </p:cNvSpPr>
          <p:nvPr/>
        </p:nvSpPr>
        <p:spPr bwMode="auto">
          <a:xfrm>
            <a:off x="468313" y="923832"/>
            <a:ext cx="7138987" cy="863599"/>
          </a:xfrm>
          <a:prstGeom prst="rect">
            <a:avLst/>
          </a:prstGeom>
          <a:noFill/>
          <a:ln w="9525">
            <a:noFill/>
            <a:miter lim="800000"/>
            <a:headEnd/>
            <a:tailEnd/>
          </a:ln>
          <a:effectLst/>
        </p:spPr>
        <p:txBody>
          <a:bodyPr anchor="ctr"/>
          <a:lstStyle/>
          <a:p>
            <a:pPr lvl="0" eaLnBrk="0" hangingPunct="0">
              <a:spcBef>
                <a:spcPct val="30000"/>
              </a:spcBef>
            </a:pPr>
            <a:r>
              <a:rPr lang="en-US" sz="2800" b="1" dirty="0">
                <a:solidFill>
                  <a:srgbClr val="FF0000"/>
                </a:solidFill>
                <a:latin typeface="Arial" charset="0"/>
              </a:rPr>
              <a:t>15 Pre-Requisite </a:t>
            </a:r>
            <a:r>
              <a:rPr lang="en-US" sz="2800" b="1" dirty="0" smtClean="0">
                <a:solidFill>
                  <a:srgbClr val="FF0000"/>
                </a:solidFill>
                <a:latin typeface="Arial" charset="0"/>
              </a:rPr>
              <a:t>Programs</a:t>
            </a:r>
          </a:p>
          <a:p>
            <a:pPr lvl="0" eaLnBrk="0" hangingPunct="0">
              <a:spcBef>
                <a:spcPct val="30000"/>
              </a:spcBef>
            </a:pPr>
            <a:r>
              <a:rPr lang="en-US" sz="1200" dirty="0" smtClean="0">
                <a:solidFill>
                  <a:prstClr val="black"/>
                </a:solidFill>
                <a:latin typeface="Calibri"/>
                <a:cs typeface="+mn-cs"/>
              </a:rPr>
              <a:t>PAS </a:t>
            </a:r>
            <a:r>
              <a:rPr lang="en-US" sz="1200" dirty="0">
                <a:solidFill>
                  <a:prstClr val="black"/>
                </a:solidFill>
                <a:latin typeface="Calibri"/>
                <a:cs typeface="+mn-cs"/>
              </a:rPr>
              <a:t>220 is a Prerequisite Program Specification (PRP) which has a new name: ISO/TS 22002-1</a:t>
            </a:r>
            <a:r>
              <a:rPr lang="en-US" sz="1200" dirty="0" smtClean="0">
                <a:solidFill>
                  <a:prstClr val="black"/>
                </a:solidFill>
                <a:latin typeface="Calibri"/>
                <a:cs typeface="+mn-cs"/>
              </a:rPr>
              <a:t>. </a:t>
            </a:r>
            <a:endParaRPr lang="en-US" sz="1200" dirty="0">
              <a:solidFill>
                <a:prstClr val="black"/>
              </a:solidFill>
              <a:latin typeface="Calibri"/>
              <a:cs typeface="+mn-cs"/>
            </a:endParaRPr>
          </a:p>
        </p:txBody>
      </p:sp>
    </p:spTree>
    <p:extLst>
      <p:ext uri="{BB962C8B-B14F-4D97-AF65-F5344CB8AC3E}">
        <p14:creationId xmlns:p14="http://schemas.microsoft.com/office/powerpoint/2010/main" val="14992797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5"/>
          <p:cNvSpPr>
            <a:spLocks noChangeArrowheads="1"/>
          </p:cNvSpPr>
          <p:nvPr/>
        </p:nvSpPr>
        <p:spPr bwMode="auto">
          <a:xfrm>
            <a:off x="1476375" y="622300"/>
            <a:ext cx="7056438" cy="69850"/>
          </a:xfrm>
          <a:prstGeom prst="rect">
            <a:avLst/>
          </a:prstGeom>
          <a:gradFill rotWithShape="1">
            <a:gsLst>
              <a:gs pos="0">
                <a:srgbClr val="FF0000"/>
              </a:gs>
              <a:gs pos="100000">
                <a:srgbClr val="0033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34820" name="Text Box 6"/>
          <p:cNvSpPr txBox="1">
            <a:spLocks noChangeArrowheads="1"/>
          </p:cNvSpPr>
          <p:nvPr/>
        </p:nvSpPr>
        <p:spPr bwMode="auto">
          <a:xfrm>
            <a:off x="2228850" y="260350"/>
            <a:ext cx="60626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spcBef>
                <a:spcPct val="50000"/>
              </a:spcBef>
            </a:pPr>
            <a:endParaRPr lang="de-DE" sz="1200">
              <a:latin typeface="Arial" pitchFamily="34" charset="0"/>
            </a:endParaRPr>
          </a:p>
        </p:txBody>
      </p:sp>
      <p:sp>
        <p:nvSpPr>
          <p:cNvPr id="34821" name="Text Box 7"/>
          <p:cNvSpPr txBox="1">
            <a:spLocks noChangeArrowheads="1"/>
          </p:cNvSpPr>
          <p:nvPr/>
        </p:nvSpPr>
        <p:spPr bwMode="auto">
          <a:xfrm>
            <a:off x="4284663" y="346075"/>
            <a:ext cx="43195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spcBef>
                <a:spcPct val="50000"/>
              </a:spcBef>
            </a:pPr>
            <a:r>
              <a:rPr lang="de-DE" sz="1200" b="1">
                <a:solidFill>
                  <a:srgbClr val="FF0000"/>
                </a:solidFill>
                <a:latin typeface="Arial" pitchFamily="34" charset="0"/>
              </a:rPr>
              <a:t>E</a:t>
            </a:r>
            <a:r>
              <a:rPr lang="de-DE" sz="1200" b="1">
                <a:solidFill>
                  <a:srgbClr val="0033CC"/>
                </a:solidFill>
                <a:latin typeface="Arial" pitchFamily="34" charset="0"/>
              </a:rPr>
              <a:t>uropean </a:t>
            </a:r>
            <a:r>
              <a:rPr lang="de-DE" sz="1200" b="1">
                <a:solidFill>
                  <a:srgbClr val="FF0000"/>
                </a:solidFill>
                <a:latin typeface="Arial" pitchFamily="34" charset="0"/>
              </a:rPr>
              <a:t>H</a:t>
            </a:r>
            <a:r>
              <a:rPr lang="de-DE" sz="1200" b="1">
                <a:solidFill>
                  <a:srgbClr val="0033CC"/>
                </a:solidFill>
                <a:latin typeface="Arial" pitchFamily="34" charset="0"/>
              </a:rPr>
              <a:t>ygienic </a:t>
            </a:r>
            <a:r>
              <a:rPr lang="de-DE" sz="1200" b="1">
                <a:solidFill>
                  <a:srgbClr val="FF0000"/>
                </a:solidFill>
                <a:latin typeface="Arial" pitchFamily="34" charset="0"/>
              </a:rPr>
              <a:t>E</a:t>
            </a:r>
            <a:r>
              <a:rPr lang="de-DE" sz="1200" b="1">
                <a:solidFill>
                  <a:srgbClr val="0033CC"/>
                </a:solidFill>
                <a:latin typeface="Arial" pitchFamily="34" charset="0"/>
              </a:rPr>
              <a:t>ngineering &amp; </a:t>
            </a:r>
            <a:r>
              <a:rPr lang="de-DE" sz="1200" b="1">
                <a:solidFill>
                  <a:srgbClr val="FF0000"/>
                </a:solidFill>
                <a:latin typeface="Arial" pitchFamily="34" charset="0"/>
              </a:rPr>
              <a:t>D</a:t>
            </a:r>
            <a:r>
              <a:rPr lang="de-DE" sz="1200" b="1">
                <a:solidFill>
                  <a:srgbClr val="0033CC"/>
                </a:solidFill>
                <a:latin typeface="Arial" pitchFamily="34" charset="0"/>
              </a:rPr>
              <a:t>esign </a:t>
            </a:r>
            <a:r>
              <a:rPr lang="de-DE" sz="1200" b="1">
                <a:solidFill>
                  <a:srgbClr val="FF0000"/>
                </a:solidFill>
                <a:latin typeface="Arial" pitchFamily="34" charset="0"/>
              </a:rPr>
              <a:t>G</a:t>
            </a:r>
            <a:r>
              <a:rPr lang="de-DE" sz="1200" b="1">
                <a:solidFill>
                  <a:srgbClr val="0033CC"/>
                </a:solidFill>
                <a:latin typeface="Arial" pitchFamily="34" charset="0"/>
              </a:rPr>
              <a:t>roup</a:t>
            </a:r>
          </a:p>
        </p:txBody>
      </p:sp>
      <p:pic>
        <p:nvPicPr>
          <p:cNvPr id="34822" name="Picture 8" descr="EHEDG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5888"/>
            <a:ext cx="10080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Rectangle 4"/>
          <p:cNvSpPr>
            <a:spLocks noChangeArrowheads="1"/>
          </p:cNvSpPr>
          <p:nvPr/>
        </p:nvSpPr>
        <p:spPr bwMode="auto">
          <a:xfrm>
            <a:off x="1506538" y="647700"/>
            <a:ext cx="59880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2800" b="1" dirty="0">
                <a:solidFill>
                  <a:srgbClr val="FF0000"/>
                </a:solidFill>
                <a:latin typeface="Arial" pitchFamily="34" charset="0"/>
              </a:rPr>
              <a:t>Working Groups</a:t>
            </a:r>
            <a:endParaRPr lang="de-DE" sz="2800" b="1" dirty="0">
              <a:solidFill>
                <a:srgbClr val="FF0000"/>
              </a:solidFill>
              <a:latin typeface="Arial" pitchFamily="34" charset="0"/>
            </a:endParaRPr>
          </a:p>
        </p:txBody>
      </p:sp>
      <p:sp>
        <p:nvSpPr>
          <p:cNvPr id="34824" name="Tijdelijke aanduiding voor inhoud 2"/>
          <p:cNvSpPr>
            <a:spLocks/>
          </p:cNvSpPr>
          <p:nvPr/>
        </p:nvSpPr>
        <p:spPr bwMode="auto">
          <a:xfrm>
            <a:off x="493204" y="1285273"/>
            <a:ext cx="4245944"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266700" indent="-266700">
              <a:spcBef>
                <a:spcPct val="20000"/>
              </a:spcBef>
            </a:pPr>
            <a:r>
              <a:rPr lang="en-GB" b="1" dirty="0">
                <a:solidFill>
                  <a:srgbClr val="000099"/>
                </a:solidFill>
                <a:latin typeface="Arial" pitchFamily="34" charset="0"/>
              </a:rPr>
              <a:t>Active:</a:t>
            </a:r>
            <a:endParaRPr lang="en-GB" sz="1400" dirty="0">
              <a:solidFill>
                <a:srgbClr val="000099"/>
              </a:solidFill>
              <a:latin typeface="Arial" pitchFamily="34" charset="0"/>
            </a:endParaRPr>
          </a:p>
          <a:p>
            <a:pPr marL="266700" indent="-266700">
              <a:spcBef>
                <a:spcPct val="20000"/>
              </a:spcBef>
              <a:buClr>
                <a:srgbClr val="FF0000"/>
              </a:buClr>
              <a:buSzPct val="120000"/>
              <a:buFontTx/>
              <a:buChar char="•"/>
            </a:pPr>
            <a:r>
              <a:rPr lang="en-GB" sz="1400" dirty="0">
                <a:solidFill>
                  <a:srgbClr val="000099"/>
                </a:solidFill>
                <a:latin typeface="Arial" pitchFamily="34" charset="0"/>
              </a:rPr>
              <a:t>Air Handling</a:t>
            </a:r>
            <a:endParaRPr lang="en-GB" sz="1400" b="1" dirty="0">
              <a:solidFill>
                <a:srgbClr val="FF0000"/>
              </a:solidFill>
              <a:latin typeface="Arial" pitchFamily="34" charset="0"/>
            </a:endParaRPr>
          </a:p>
          <a:p>
            <a:pPr marL="266700" indent="-266700">
              <a:spcBef>
                <a:spcPct val="20000"/>
              </a:spcBef>
              <a:buClr>
                <a:srgbClr val="FF0000"/>
              </a:buClr>
              <a:buSzPct val="120000"/>
              <a:buFontTx/>
              <a:buChar char="•"/>
            </a:pPr>
            <a:r>
              <a:rPr lang="en-GB" sz="1400" dirty="0">
                <a:solidFill>
                  <a:srgbClr val="000099"/>
                </a:solidFill>
                <a:latin typeface="Arial" pitchFamily="34" charset="0"/>
              </a:rPr>
              <a:t>Bakery Equipment</a:t>
            </a:r>
          </a:p>
          <a:p>
            <a:pPr marL="266700" indent="-266700">
              <a:spcBef>
                <a:spcPct val="20000"/>
              </a:spcBef>
              <a:buClr>
                <a:srgbClr val="FF0000"/>
              </a:buClr>
              <a:buSzPct val="120000"/>
              <a:buFontTx/>
              <a:buChar char="•"/>
            </a:pPr>
            <a:r>
              <a:rPr lang="en-GB" sz="1400" dirty="0">
                <a:solidFill>
                  <a:srgbClr val="000099"/>
                </a:solidFill>
                <a:latin typeface="Arial" pitchFamily="34" charset="0"/>
              </a:rPr>
              <a:t>Cleaning in Place</a:t>
            </a:r>
          </a:p>
          <a:p>
            <a:pPr marL="266700" indent="-266700">
              <a:spcBef>
                <a:spcPct val="20000"/>
              </a:spcBef>
              <a:buClr>
                <a:srgbClr val="FF0000"/>
              </a:buClr>
              <a:buSzPct val="120000"/>
              <a:buFontTx/>
              <a:buChar char="•"/>
            </a:pPr>
            <a:r>
              <a:rPr lang="en-GB" sz="1400" dirty="0">
                <a:solidFill>
                  <a:srgbClr val="000099"/>
                </a:solidFill>
                <a:latin typeface="Arial" pitchFamily="34" charset="0"/>
              </a:rPr>
              <a:t>Cleaning Validation</a:t>
            </a:r>
            <a:r>
              <a:rPr lang="en-GB" sz="1400" dirty="0">
                <a:solidFill>
                  <a:srgbClr val="FF0000"/>
                </a:solidFill>
                <a:latin typeface="Arial" pitchFamily="34" charset="0"/>
              </a:rPr>
              <a:t>*</a:t>
            </a:r>
          </a:p>
          <a:p>
            <a:pPr marL="266700" indent="-266700">
              <a:spcBef>
                <a:spcPct val="20000"/>
              </a:spcBef>
              <a:buClr>
                <a:srgbClr val="FF0000"/>
              </a:buClr>
              <a:buSzPct val="120000"/>
              <a:buFontTx/>
              <a:buChar char="•"/>
            </a:pPr>
            <a:r>
              <a:rPr lang="en-GB" sz="1400" dirty="0">
                <a:solidFill>
                  <a:srgbClr val="000099"/>
                </a:solidFill>
                <a:latin typeface="Arial" pitchFamily="34" charset="0"/>
              </a:rPr>
              <a:t>Cleaning &amp; Disinfection</a:t>
            </a:r>
          </a:p>
          <a:p>
            <a:pPr marL="266700" indent="-266700">
              <a:spcBef>
                <a:spcPct val="20000"/>
              </a:spcBef>
              <a:buClr>
                <a:srgbClr val="FF0000"/>
              </a:buClr>
              <a:buSzPct val="120000"/>
              <a:buFontTx/>
              <a:buChar char="•"/>
            </a:pPr>
            <a:r>
              <a:rPr lang="en-GB" sz="1400" dirty="0">
                <a:solidFill>
                  <a:srgbClr val="000099"/>
                </a:solidFill>
                <a:latin typeface="Arial" pitchFamily="34" charset="0"/>
              </a:rPr>
              <a:t>Dry Materials Handling</a:t>
            </a:r>
            <a:r>
              <a:rPr lang="en-GB" sz="1400" dirty="0">
                <a:solidFill>
                  <a:srgbClr val="FF0000"/>
                </a:solidFill>
                <a:latin typeface="Arial" pitchFamily="34" charset="0"/>
              </a:rPr>
              <a:t>*</a:t>
            </a:r>
            <a:endParaRPr lang="en-GB" sz="1400" dirty="0">
              <a:solidFill>
                <a:srgbClr val="000099"/>
              </a:solidFill>
              <a:latin typeface="Arial" pitchFamily="34" charset="0"/>
            </a:endParaRPr>
          </a:p>
          <a:p>
            <a:pPr marL="266700" indent="-266700">
              <a:spcBef>
                <a:spcPct val="20000"/>
              </a:spcBef>
              <a:buClr>
                <a:srgbClr val="FF0000"/>
              </a:buClr>
              <a:buSzPct val="120000"/>
              <a:buFontTx/>
              <a:buChar char="•"/>
            </a:pPr>
            <a:r>
              <a:rPr lang="en-GB" sz="1400" dirty="0">
                <a:solidFill>
                  <a:srgbClr val="000099"/>
                </a:solidFill>
                <a:latin typeface="Arial" pitchFamily="34" charset="0"/>
              </a:rPr>
              <a:t>Food Refrigeration</a:t>
            </a:r>
            <a:r>
              <a:rPr lang="en-GB" sz="1400" b="1" dirty="0">
                <a:solidFill>
                  <a:srgbClr val="FF0000"/>
                </a:solidFill>
                <a:latin typeface="Arial" pitchFamily="34" charset="0"/>
              </a:rPr>
              <a:t>*</a:t>
            </a:r>
          </a:p>
          <a:p>
            <a:pPr marL="266700" indent="-266700">
              <a:spcBef>
                <a:spcPct val="20000"/>
              </a:spcBef>
              <a:buClr>
                <a:srgbClr val="FF0000"/>
              </a:buClr>
              <a:buSzPct val="120000"/>
              <a:buFontTx/>
              <a:buChar char="•"/>
            </a:pPr>
            <a:r>
              <a:rPr lang="en-GB" sz="1400" dirty="0">
                <a:solidFill>
                  <a:srgbClr val="000099"/>
                </a:solidFill>
                <a:latin typeface="Arial" pitchFamily="34" charset="0"/>
              </a:rPr>
              <a:t>Foreign Bodies</a:t>
            </a:r>
          </a:p>
          <a:p>
            <a:pPr marL="266700" indent="-266700">
              <a:spcBef>
                <a:spcPct val="20000"/>
              </a:spcBef>
              <a:buClr>
                <a:srgbClr val="FF0000"/>
              </a:buClr>
              <a:buSzPct val="120000"/>
              <a:buFontTx/>
              <a:buChar char="•"/>
            </a:pPr>
            <a:r>
              <a:rPr lang="en-GB" sz="1400" dirty="0">
                <a:solidFill>
                  <a:srgbClr val="000099"/>
                </a:solidFill>
                <a:latin typeface="Arial" pitchFamily="34" charset="0"/>
              </a:rPr>
              <a:t>Hygienic Systems Integration</a:t>
            </a:r>
            <a:r>
              <a:rPr lang="en-GB" sz="1400" dirty="0">
                <a:solidFill>
                  <a:srgbClr val="FF0000"/>
                </a:solidFill>
                <a:latin typeface="Arial" pitchFamily="34" charset="0"/>
              </a:rPr>
              <a:t>*</a:t>
            </a:r>
          </a:p>
          <a:p>
            <a:pPr marL="266700" indent="-266700">
              <a:spcBef>
                <a:spcPct val="20000"/>
              </a:spcBef>
              <a:buClr>
                <a:srgbClr val="FF0000"/>
              </a:buClr>
              <a:buSzPct val="120000"/>
              <a:buFontTx/>
              <a:buChar char="•"/>
            </a:pPr>
            <a:r>
              <a:rPr lang="en-GB" sz="1400" dirty="0">
                <a:solidFill>
                  <a:srgbClr val="000099"/>
                </a:solidFill>
                <a:latin typeface="Arial" pitchFamily="34" charset="0"/>
              </a:rPr>
              <a:t>Hygienic Design Principles (Update of Doc. 8)</a:t>
            </a:r>
            <a:r>
              <a:rPr lang="en-GB" sz="1400" dirty="0">
                <a:solidFill>
                  <a:srgbClr val="FF0000"/>
                </a:solidFill>
                <a:latin typeface="Arial" pitchFamily="34" charset="0"/>
              </a:rPr>
              <a:t>*</a:t>
            </a:r>
            <a:endParaRPr lang="en-GB" sz="1400" dirty="0">
              <a:solidFill>
                <a:srgbClr val="000099"/>
              </a:solidFill>
              <a:latin typeface="Arial" pitchFamily="34" charset="0"/>
            </a:endParaRPr>
          </a:p>
          <a:p>
            <a:pPr marL="266700" indent="-266700">
              <a:spcBef>
                <a:spcPct val="20000"/>
              </a:spcBef>
              <a:buClr>
                <a:srgbClr val="FF0000"/>
              </a:buClr>
              <a:buSzPct val="120000"/>
              <a:buFontTx/>
              <a:buChar char="•"/>
            </a:pPr>
            <a:r>
              <a:rPr lang="en-GB" sz="1400" dirty="0">
                <a:solidFill>
                  <a:srgbClr val="000099"/>
                </a:solidFill>
                <a:latin typeface="Arial" pitchFamily="34" charset="0"/>
              </a:rPr>
              <a:t>Materials of Construction in Contact with Food</a:t>
            </a:r>
            <a:r>
              <a:rPr lang="en-GB" sz="1400" dirty="0">
                <a:solidFill>
                  <a:srgbClr val="FF0000"/>
                </a:solidFill>
                <a:latin typeface="Arial" pitchFamily="34" charset="0"/>
              </a:rPr>
              <a:t>*</a:t>
            </a:r>
          </a:p>
          <a:p>
            <a:pPr marL="266700" indent="-266700">
              <a:spcBef>
                <a:spcPct val="20000"/>
              </a:spcBef>
            </a:pPr>
            <a:endParaRPr lang="en-GB" sz="1400" dirty="0">
              <a:solidFill>
                <a:srgbClr val="000099"/>
              </a:solidFill>
              <a:latin typeface="Arial" pitchFamily="34" charset="0"/>
            </a:endParaRPr>
          </a:p>
        </p:txBody>
      </p:sp>
      <p:sp>
        <p:nvSpPr>
          <p:cNvPr id="34825" name="Tijdelijke aanduiding voor inhoud 2"/>
          <p:cNvSpPr>
            <a:spLocks/>
          </p:cNvSpPr>
          <p:nvPr/>
        </p:nvSpPr>
        <p:spPr bwMode="auto">
          <a:xfrm>
            <a:off x="4922676" y="1467817"/>
            <a:ext cx="3959225"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266700" indent="-266700">
              <a:spcBef>
                <a:spcPct val="20000"/>
              </a:spcBef>
              <a:buClr>
                <a:srgbClr val="FF0000"/>
              </a:buClr>
              <a:buSzPct val="120000"/>
              <a:buFontTx/>
              <a:buChar char="•"/>
            </a:pPr>
            <a:endParaRPr lang="en-GB" sz="1400" dirty="0">
              <a:solidFill>
                <a:srgbClr val="000099"/>
              </a:solidFill>
              <a:latin typeface="Arial" pitchFamily="34" charset="0"/>
            </a:endParaRPr>
          </a:p>
          <a:p>
            <a:pPr marL="266700" indent="-266700">
              <a:spcBef>
                <a:spcPct val="20000"/>
              </a:spcBef>
              <a:buClr>
                <a:srgbClr val="FF0000"/>
              </a:buClr>
              <a:buSzPct val="120000"/>
              <a:buFontTx/>
              <a:buChar char="•"/>
            </a:pPr>
            <a:r>
              <a:rPr lang="en-GB" sz="1400" dirty="0">
                <a:solidFill>
                  <a:srgbClr val="000099"/>
                </a:solidFill>
                <a:latin typeface="Arial" pitchFamily="34" charset="0"/>
              </a:rPr>
              <a:t>Meat Processing </a:t>
            </a:r>
          </a:p>
          <a:p>
            <a:pPr marL="266700" indent="-266700">
              <a:spcBef>
                <a:spcPct val="20000"/>
              </a:spcBef>
              <a:buClr>
                <a:srgbClr val="FF0000"/>
              </a:buClr>
              <a:buSzPct val="120000"/>
              <a:buFontTx/>
              <a:buChar char="•"/>
            </a:pPr>
            <a:r>
              <a:rPr lang="en-GB" sz="1400" dirty="0">
                <a:solidFill>
                  <a:srgbClr val="000099"/>
                </a:solidFill>
                <a:latin typeface="Arial" pitchFamily="34" charset="0"/>
              </a:rPr>
              <a:t>Mechanical Seals</a:t>
            </a:r>
            <a:r>
              <a:rPr lang="en-GB" sz="1400" b="1" dirty="0">
                <a:solidFill>
                  <a:srgbClr val="FF0000"/>
                </a:solidFill>
                <a:latin typeface="Arial" pitchFamily="34" charset="0"/>
              </a:rPr>
              <a:t>*</a:t>
            </a:r>
            <a:endParaRPr lang="en-GB" sz="1400" dirty="0">
              <a:solidFill>
                <a:srgbClr val="000099"/>
              </a:solidFill>
              <a:latin typeface="Arial" pitchFamily="34" charset="0"/>
            </a:endParaRPr>
          </a:p>
          <a:p>
            <a:pPr marL="266700" indent="-266700">
              <a:spcBef>
                <a:spcPct val="20000"/>
              </a:spcBef>
              <a:buClr>
                <a:srgbClr val="FF0000"/>
              </a:buClr>
              <a:buSzPct val="120000"/>
              <a:buFontTx/>
              <a:buChar char="•"/>
            </a:pPr>
            <a:r>
              <a:rPr lang="en-GB" sz="1400" dirty="0">
                <a:solidFill>
                  <a:srgbClr val="000099"/>
                </a:solidFill>
                <a:latin typeface="Arial" pitchFamily="34" charset="0"/>
              </a:rPr>
              <a:t>Seals</a:t>
            </a:r>
          </a:p>
          <a:p>
            <a:pPr marL="266700" indent="-266700">
              <a:spcBef>
                <a:spcPct val="20000"/>
              </a:spcBef>
              <a:buClr>
                <a:srgbClr val="FF0000"/>
              </a:buClr>
              <a:buSzPct val="120000"/>
              <a:buFontTx/>
              <a:buChar char="•"/>
            </a:pPr>
            <a:r>
              <a:rPr lang="en-GB" sz="1400" dirty="0">
                <a:solidFill>
                  <a:srgbClr val="000099"/>
                </a:solidFill>
                <a:latin typeface="Arial" pitchFamily="34" charset="0"/>
              </a:rPr>
              <a:t>Sensors</a:t>
            </a:r>
            <a:r>
              <a:rPr lang="en-GB" sz="1400" dirty="0">
                <a:solidFill>
                  <a:srgbClr val="FF0000"/>
                </a:solidFill>
                <a:latin typeface="Arial" pitchFamily="34" charset="0"/>
              </a:rPr>
              <a:t>*</a:t>
            </a:r>
          </a:p>
          <a:p>
            <a:pPr marL="266700" indent="-266700">
              <a:spcBef>
                <a:spcPct val="20000"/>
              </a:spcBef>
              <a:buClr>
                <a:srgbClr val="FF0000"/>
              </a:buClr>
              <a:buSzPct val="120000"/>
              <a:buFontTx/>
              <a:buChar char="•"/>
            </a:pPr>
            <a:r>
              <a:rPr lang="en-GB" sz="1400" dirty="0">
                <a:solidFill>
                  <a:srgbClr val="000099"/>
                </a:solidFill>
                <a:latin typeface="Arial" pitchFamily="34" charset="0"/>
              </a:rPr>
              <a:t>Tank Cleaning</a:t>
            </a:r>
          </a:p>
          <a:p>
            <a:pPr marL="266700" indent="-266700">
              <a:spcBef>
                <a:spcPct val="20000"/>
              </a:spcBef>
              <a:buClr>
                <a:srgbClr val="FF0000"/>
              </a:buClr>
              <a:buSzPct val="120000"/>
              <a:buFontTx/>
              <a:buChar char="•"/>
            </a:pPr>
            <a:r>
              <a:rPr lang="en-GB" sz="1400" dirty="0">
                <a:solidFill>
                  <a:srgbClr val="000099"/>
                </a:solidFill>
                <a:latin typeface="Arial" pitchFamily="34" charset="0"/>
              </a:rPr>
              <a:t>Test Methods</a:t>
            </a:r>
          </a:p>
          <a:p>
            <a:pPr marL="266700" indent="-266700">
              <a:spcBef>
                <a:spcPct val="20000"/>
              </a:spcBef>
              <a:buClr>
                <a:srgbClr val="FF0000"/>
              </a:buClr>
              <a:buSzPct val="120000"/>
              <a:buFontTx/>
              <a:buChar char="•"/>
            </a:pPr>
            <a:r>
              <a:rPr lang="en-GB" sz="1400" dirty="0">
                <a:solidFill>
                  <a:srgbClr val="000099"/>
                </a:solidFill>
                <a:latin typeface="Arial" pitchFamily="34" charset="0"/>
              </a:rPr>
              <a:t>Training &amp; Education</a:t>
            </a:r>
          </a:p>
          <a:p>
            <a:pPr marL="266700" indent="-266700">
              <a:spcBef>
                <a:spcPct val="20000"/>
              </a:spcBef>
              <a:buClr>
                <a:srgbClr val="FF0000"/>
              </a:buClr>
              <a:buSzPct val="120000"/>
              <a:buFontTx/>
              <a:buChar char="•"/>
            </a:pPr>
            <a:r>
              <a:rPr lang="en-GB" sz="1400" dirty="0">
                <a:solidFill>
                  <a:srgbClr val="000099"/>
                </a:solidFill>
                <a:latin typeface="Arial" pitchFamily="34" charset="0"/>
              </a:rPr>
              <a:t>Valves</a:t>
            </a:r>
            <a:r>
              <a:rPr lang="en-GB" sz="1400" b="1" dirty="0">
                <a:solidFill>
                  <a:srgbClr val="FF0000"/>
                </a:solidFill>
                <a:latin typeface="Arial" pitchFamily="34" charset="0"/>
              </a:rPr>
              <a:t>*</a:t>
            </a:r>
          </a:p>
          <a:p>
            <a:pPr marL="266700" indent="-266700">
              <a:spcBef>
                <a:spcPct val="20000"/>
              </a:spcBef>
              <a:buClr>
                <a:srgbClr val="FF0000"/>
              </a:buClr>
              <a:buSzPct val="120000"/>
              <a:buFontTx/>
              <a:buChar char="•"/>
            </a:pPr>
            <a:r>
              <a:rPr lang="en-GB" sz="1400" dirty="0">
                <a:solidFill>
                  <a:schemeClr val="accent6"/>
                </a:solidFill>
                <a:latin typeface="Arial" pitchFamily="34" charset="0"/>
              </a:rPr>
              <a:t>Water Management</a:t>
            </a:r>
            <a:r>
              <a:rPr lang="en-GB" sz="1400" b="1" dirty="0">
                <a:solidFill>
                  <a:srgbClr val="FF0000"/>
                </a:solidFill>
                <a:latin typeface="Arial" pitchFamily="34" charset="0"/>
              </a:rPr>
              <a:t>*</a:t>
            </a:r>
            <a:endParaRPr lang="en-GB" sz="1400" dirty="0">
              <a:solidFill>
                <a:schemeClr val="accent6"/>
              </a:solidFill>
              <a:latin typeface="Arial" pitchFamily="34" charset="0"/>
            </a:endParaRPr>
          </a:p>
          <a:p>
            <a:pPr marL="266700" indent="-266700">
              <a:spcBef>
                <a:spcPct val="20000"/>
              </a:spcBef>
              <a:buClr>
                <a:srgbClr val="FF0000"/>
              </a:buClr>
              <a:buSzPct val="120000"/>
              <a:buFontTx/>
              <a:buChar char="•"/>
            </a:pPr>
            <a:r>
              <a:rPr lang="en-GB" sz="1400" dirty="0">
                <a:solidFill>
                  <a:srgbClr val="000099"/>
                </a:solidFill>
                <a:latin typeface="Arial" pitchFamily="34" charset="0"/>
              </a:rPr>
              <a:t>Welding</a:t>
            </a:r>
            <a:r>
              <a:rPr lang="en-GB" sz="1400" b="1" dirty="0">
                <a:solidFill>
                  <a:srgbClr val="FF0000"/>
                </a:solidFill>
                <a:latin typeface="Arial" pitchFamily="34" charset="0"/>
              </a:rPr>
              <a:t>**</a:t>
            </a:r>
            <a:br>
              <a:rPr lang="en-GB" sz="1400" b="1" dirty="0">
                <a:solidFill>
                  <a:srgbClr val="FF0000"/>
                </a:solidFill>
                <a:latin typeface="Arial" pitchFamily="34" charset="0"/>
              </a:rPr>
            </a:br>
            <a:r>
              <a:rPr lang="en-GB" sz="1400" dirty="0">
                <a:solidFill>
                  <a:srgbClr val="000099"/>
                </a:solidFill>
                <a:latin typeface="Arial" pitchFamily="34" charset="0"/>
              </a:rPr>
              <a:t> </a:t>
            </a:r>
          </a:p>
        </p:txBody>
      </p:sp>
      <p:sp>
        <p:nvSpPr>
          <p:cNvPr id="34829" name="Textfeld 1"/>
          <p:cNvSpPr txBox="1">
            <a:spLocks noChangeArrowheads="1"/>
          </p:cNvSpPr>
          <p:nvPr/>
        </p:nvSpPr>
        <p:spPr bwMode="auto">
          <a:xfrm>
            <a:off x="4615010" y="4719340"/>
            <a:ext cx="4234022"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tabLst>
                <a:tab pos="358775" algn="l"/>
              </a:tabLst>
            </a:pPr>
            <a:r>
              <a:rPr lang="en-GB" sz="1300" dirty="0">
                <a:solidFill>
                  <a:srgbClr val="FF0000"/>
                </a:solidFill>
                <a:latin typeface="Arial" pitchFamily="34" charset="0"/>
              </a:rPr>
              <a:t> </a:t>
            </a:r>
            <a:r>
              <a:rPr lang="en-GB" sz="1100" b="1" dirty="0">
                <a:solidFill>
                  <a:srgbClr val="FF0000"/>
                </a:solidFill>
                <a:latin typeface="Arial" pitchFamily="34" charset="0"/>
              </a:rPr>
              <a:t>* =	Update of existing documents</a:t>
            </a:r>
            <a:br>
              <a:rPr lang="en-GB" sz="1100" b="1" dirty="0">
                <a:solidFill>
                  <a:srgbClr val="FF0000"/>
                </a:solidFill>
                <a:latin typeface="Arial" pitchFamily="34" charset="0"/>
              </a:rPr>
            </a:br>
            <a:r>
              <a:rPr lang="en-GB" sz="1100" b="1" dirty="0">
                <a:solidFill>
                  <a:srgbClr val="FF0000"/>
                </a:solidFill>
                <a:latin typeface="Arial" pitchFamily="34" charset="0"/>
              </a:rPr>
              <a:t>** =	Draft under final review / subject to publication</a:t>
            </a:r>
          </a:p>
          <a:p>
            <a:pPr eaLnBrk="1" hangingPunct="1"/>
            <a:endParaRPr lang="de-DE" sz="1300" dirty="0">
              <a:solidFill>
                <a:srgbClr val="FF0000"/>
              </a:solidFill>
            </a:endParaRPr>
          </a:p>
        </p:txBody>
      </p:sp>
      <p:sp>
        <p:nvSpPr>
          <p:cNvPr id="2" name="Textfeld 1"/>
          <p:cNvSpPr txBox="1"/>
          <p:nvPr/>
        </p:nvSpPr>
        <p:spPr>
          <a:xfrm>
            <a:off x="798633" y="5312236"/>
            <a:ext cx="7362159" cy="1107996"/>
          </a:xfrm>
          <a:prstGeom prst="rect">
            <a:avLst/>
          </a:prstGeom>
          <a:noFill/>
        </p:spPr>
        <p:txBody>
          <a:bodyPr wrap="square" rtlCol="0">
            <a:spAutoFit/>
          </a:bodyPr>
          <a:lstStyle/>
          <a:p>
            <a:pPr algn="ctr"/>
            <a:r>
              <a:rPr lang="de-DE" sz="2200" b="1" dirty="0">
                <a:solidFill>
                  <a:srgbClr val="FF0000"/>
                </a:solidFill>
                <a:latin typeface="Arial" pitchFamily="34" charset="0"/>
              </a:rPr>
              <a:t>Today: Over 400 </a:t>
            </a:r>
            <a:r>
              <a:rPr lang="de-DE" sz="2200" b="1" dirty="0" err="1">
                <a:solidFill>
                  <a:srgbClr val="FF0000"/>
                </a:solidFill>
                <a:latin typeface="Arial" pitchFamily="34" charset="0"/>
              </a:rPr>
              <a:t>voluntary</a:t>
            </a:r>
            <a:r>
              <a:rPr lang="de-DE" sz="2200" b="1" dirty="0">
                <a:solidFill>
                  <a:srgbClr val="FF0000"/>
                </a:solidFill>
                <a:latin typeface="Arial" pitchFamily="34" charset="0"/>
              </a:rPr>
              <a:t> </a:t>
            </a:r>
            <a:r>
              <a:rPr lang="de-DE" sz="2200" b="1" dirty="0" err="1">
                <a:solidFill>
                  <a:srgbClr val="FF0000"/>
                </a:solidFill>
                <a:latin typeface="Arial" pitchFamily="34" charset="0"/>
              </a:rPr>
              <a:t>experts</a:t>
            </a:r>
            <a:r>
              <a:rPr lang="de-DE" sz="2200" b="1" dirty="0">
                <a:solidFill>
                  <a:srgbClr val="FF0000"/>
                </a:solidFill>
                <a:latin typeface="Arial" pitchFamily="34" charset="0"/>
              </a:rPr>
              <a:t> </a:t>
            </a:r>
            <a:r>
              <a:rPr lang="de-DE" sz="2200" b="1" dirty="0" err="1">
                <a:solidFill>
                  <a:srgbClr val="FF0000"/>
                </a:solidFill>
                <a:latin typeface="Arial" pitchFamily="34" charset="0"/>
              </a:rPr>
              <a:t>actively</a:t>
            </a:r>
            <a:r>
              <a:rPr lang="de-DE" sz="2200" b="1" dirty="0">
                <a:solidFill>
                  <a:srgbClr val="FF0000"/>
                </a:solidFill>
                <a:latin typeface="Arial" pitchFamily="34" charset="0"/>
              </a:rPr>
              <a:t> </a:t>
            </a:r>
            <a:r>
              <a:rPr lang="de-DE" sz="2200" b="1" dirty="0" err="1">
                <a:solidFill>
                  <a:srgbClr val="FF0000"/>
                </a:solidFill>
                <a:latin typeface="Arial" pitchFamily="34" charset="0"/>
              </a:rPr>
              <a:t>involved</a:t>
            </a:r>
            <a:r>
              <a:rPr lang="de-DE" sz="2200" b="1" dirty="0">
                <a:solidFill>
                  <a:srgbClr val="FF0000"/>
                </a:solidFill>
                <a:latin typeface="Arial" pitchFamily="34" charset="0"/>
              </a:rPr>
              <a:t> in 21 Working Groups</a:t>
            </a:r>
          </a:p>
          <a:p>
            <a:pPr algn="ctr"/>
            <a:r>
              <a:rPr lang="de-DE" sz="2200" b="1" dirty="0">
                <a:solidFill>
                  <a:srgbClr val="FF0000"/>
                </a:solidFill>
                <a:latin typeface="Arial" pitchFamily="34" charset="0"/>
              </a:rPr>
              <a:t>47 </a:t>
            </a:r>
            <a:r>
              <a:rPr lang="de-DE" sz="2200" b="1" dirty="0" err="1">
                <a:solidFill>
                  <a:srgbClr val="FF0000"/>
                </a:solidFill>
                <a:latin typeface="Arial" pitchFamily="34" charset="0"/>
              </a:rPr>
              <a:t>guidelines</a:t>
            </a:r>
            <a:r>
              <a:rPr lang="de-DE" sz="2200" b="1" dirty="0">
                <a:solidFill>
                  <a:srgbClr val="FF0000"/>
                </a:solidFill>
                <a:latin typeface="Arial" pitchFamily="34" charset="0"/>
              </a:rPr>
              <a:t> </a:t>
            </a:r>
            <a:r>
              <a:rPr lang="de-DE" sz="2200" b="1" dirty="0" err="1">
                <a:solidFill>
                  <a:srgbClr val="FF0000"/>
                </a:solidFill>
                <a:latin typeface="Arial" pitchFamily="34" charset="0"/>
              </a:rPr>
              <a:t>published</a:t>
            </a:r>
            <a:endParaRPr lang="de-DE" sz="2200" dirty="0">
              <a:solidFill>
                <a:srgbClr val="FF0000"/>
              </a:solidFill>
            </a:endParaRPr>
          </a:p>
        </p:txBody>
      </p:sp>
    </p:spTree>
    <p:extLst>
      <p:ext uri="{BB962C8B-B14F-4D97-AF65-F5344CB8AC3E}">
        <p14:creationId xmlns:p14="http://schemas.microsoft.com/office/powerpoint/2010/main" val="11383931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476375" y="622300"/>
            <a:ext cx="7056438" cy="69850"/>
          </a:xfrm>
          <a:prstGeom prst="rect">
            <a:avLst/>
          </a:prstGeom>
          <a:gradFill rotWithShape="1">
            <a:gsLst>
              <a:gs pos="0">
                <a:srgbClr val="FF0000"/>
              </a:gs>
              <a:gs pos="100000">
                <a:srgbClr val="0033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39942" name="Rectangle 3"/>
          <p:cNvSpPr>
            <a:spLocks noChangeArrowheads="1"/>
          </p:cNvSpPr>
          <p:nvPr/>
        </p:nvSpPr>
        <p:spPr bwMode="auto">
          <a:xfrm>
            <a:off x="792163" y="2155825"/>
            <a:ext cx="5867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6700" indent="-266700">
              <a:spcBef>
                <a:spcPct val="20000"/>
              </a:spcBef>
              <a:buClr>
                <a:srgbClr val="FF0000"/>
              </a:buClr>
              <a:buFontTx/>
              <a:buChar char="•"/>
              <a:tabLst>
                <a:tab pos="266700" algn="l"/>
              </a:tabLst>
            </a:pPr>
            <a:endParaRPr lang="en-GB" sz="1800">
              <a:solidFill>
                <a:schemeClr val="accent2"/>
              </a:solidFill>
              <a:latin typeface="Arial" pitchFamily="34" charset="0"/>
            </a:endParaRPr>
          </a:p>
        </p:txBody>
      </p:sp>
      <p:sp>
        <p:nvSpPr>
          <p:cNvPr id="39944" name="Rectangle 3"/>
          <p:cNvSpPr>
            <a:spLocks noChangeArrowheads="1"/>
          </p:cNvSpPr>
          <p:nvPr/>
        </p:nvSpPr>
        <p:spPr bwMode="auto">
          <a:xfrm>
            <a:off x="792163" y="2155825"/>
            <a:ext cx="5867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6700" indent="-266700">
              <a:spcBef>
                <a:spcPct val="20000"/>
              </a:spcBef>
              <a:buClr>
                <a:srgbClr val="FF0000"/>
              </a:buClr>
              <a:buFontTx/>
              <a:buChar char="•"/>
              <a:tabLst>
                <a:tab pos="266700" algn="l"/>
              </a:tabLst>
            </a:pPr>
            <a:endParaRPr lang="en-GB" sz="1800">
              <a:solidFill>
                <a:schemeClr val="accent2"/>
              </a:solidFill>
              <a:latin typeface="Arial" pitchFamily="34" charset="0"/>
            </a:endParaRPr>
          </a:p>
        </p:txBody>
      </p:sp>
      <p:sp>
        <p:nvSpPr>
          <p:cNvPr id="39945" name="Text Box 3"/>
          <p:cNvSpPr txBox="1">
            <a:spLocks noChangeArrowheads="1"/>
          </p:cNvSpPr>
          <p:nvPr/>
        </p:nvSpPr>
        <p:spPr bwMode="auto">
          <a:xfrm>
            <a:off x="278040" y="1565764"/>
            <a:ext cx="7902575"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4163" indent="-284163"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marL="0" indent="0" eaLnBrk="1" hangingPunct="1">
              <a:buClr>
                <a:srgbClr val="FF0000"/>
              </a:buClr>
              <a:buSzPct val="120000"/>
            </a:pPr>
            <a:r>
              <a:rPr lang="en-GB" sz="2000" b="1" dirty="0">
                <a:solidFill>
                  <a:srgbClr val="000099"/>
                </a:solidFill>
                <a:latin typeface="Arial" pitchFamily="34" charset="0"/>
              </a:rPr>
              <a:t>Responsible for strategy regarding</a:t>
            </a:r>
            <a:endParaRPr lang="en-GB" sz="1800" b="1" dirty="0">
              <a:solidFill>
                <a:srgbClr val="000099"/>
              </a:solidFill>
              <a:latin typeface="Arial" pitchFamily="34" charset="0"/>
            </a:endParaRPr>
          </a:p>
          <a:p>
            <a:pPr marL="0" indent="0" eaLnBrk="1" hangingPunct="1">
              <a:buClr>
                <a:srgbClr val="FF0000"/>
              </a:buClr>
              <a:buSzPct val="120000"/>
            </a:pPr>
            <a:endParaRPr lang="en-GB" sz="1800" b="1" dirty="0">
              <a:solidFill>
                <a:srgbClr val="000099"/>
              </a:solidFill>
              <a:latin typeface="Arial" pitchFamily="34" charset="0"/>
            </a:endParaRPr>
          </a:p>
          <a:p>
            <a:pPr marL="342900" indent="-342900" eaLnBrk="1" hangingPunct="1">
              <a:lnSpc>
                <a:spcPct val="150000"/>
              </a:lnSpc>
              <a:buClr>
                <a:srgbClr val="FF0000"/>
              </a:buClr>
              <a:buSzPct val="120000"/>
              <a:buAutoNum type="arabicPeriod"/>
            </a:pPr>
            <a:r>
              <a:rPr lang="en-GB" sz="1800" dirty="0">
                <a:solidFill>
                  <a:srgbClr val="000099"/>
                </a:solidFill>
                <a:latin typeface="Arial" pitchFamily="34" charset="0"/>
              </a:rPr>
              <a:t>Membership Relations</a:t>
            </a:r>
          </a:p>
          <a:p>
            <a:pPr marL="342900" indent="-342900" eaLnBrk="1" hangingPunct="1">
              <a:lnSpc>
                <a:spcPct val="150000"/>
              </a:lnSpc>
              <a:buClr>
                <a:srgbClr val="FF0000"/>
              </a:buClr>
              <a:buSzPct val="120000"/>
              <a:buAutoNum type="arabicPeriod"/>
            </a:pPr>
            <a:r>
              <a:rPr lang="en-GB" sz="1800" dirty="0">
                <a:solidFill>
                  <a:srgbClr val="000099"/>
                </a:solidFill>
                <a:latin typeface="Arial" pitchFamily="34" charset="0"/>
              </a:rPr>
              <a:t>External Communication</a:t>
            </a:r>
          </a:p>
          <a:p>
            <a:pPr marL="342900" indent="-342900" eaLnBrk="1" hangingPunct="1">
              <a:lnSpc>
                <a:spcPct val="150000"/>
              </a:lnSpc>
              <a:buClr>
                <a:srgbClr val="FF0000"/>
              </a:buClr>
              <a:buSzPct val="120000"/>
              <a:buAutoNum type="arabicPeriod"/>
            </a:pPr>
            <a:r>
              <a:rPr lang="en-GB" sz="1800" dirty="0">
                <a:solidFill>
                  <a:srgbClr val="000099"/>
                </a:solidFill>
                <a:latin typeface="Arial" pitchFamily="34" charset="0"/>
              </a:rPr>
              <a:t>Internal Communication Tools</a:t>
            </a:r>
          </a:p>
          <a:p>
            <a:pPr marL="342900" indent="-342900" eaLnBrk="1" hangingPunct="1">
              <a:lnSpc>
                <a:spcPct val="150000"/>
              </a:lnSpc>
              <a:buClr>
                <a:srgbClr val="FF0000"/>
              </a:buClr>
              <a:buSzPct val="120000"/>
              <a:buAutoNum type="arabicPeriod"/>
            </a:pPr>
            <a:r>
              <a:rPr lang="en-GB" sz="1800" dirty="0">
                <a:solidFill>
                  <a:srgbClr val="000099"/>
                </a:solidFill>
                <a:latin typeface="Arial" pitchFamily="34" charset="0"/>
              </a:rPr>
              <a:t>EHEDG International Events</a:t>
            </a:r>
          </a:p>
          <a:p>
            <a:pPr marL="0" indent="0" eaLnBrk="1" hangingPunct="1">
              <a:buClr>
                <a:srgbClr val="FF0000"/>
              </a:buClr>
              <a:buSzPct val="120000"/>
            </a:pPr>
            <a:endParaRPr lang="en-GB" sz="1400" i="1" dirty="0">
              <a:solidFill>
                <a:srgbClr val="000099"/>
              </a:solidFill>
              <a:latin typeface="Arial" pitchFamily="34" charset="0"/>
            </a:endParaRPr>
          </a:p>
          <a:p>
            <a:pPr marL="0" indent="0" eaLnBrk="1" hangingPunct="1">
              <a:buClr>
                <a:srgbClr val="FF0000"/>
              </a:buClr>
              <a:buSzPct val="120000"/>
            </a:pPr>
            <a:endParaRPr lang="en-GB" sz="1400" i="1" dirty="0">
              <a:solidFill>
                <a:srgbClr val="000099"/>
              </a:solidFill>
              <a:latin typeface="Arial" pitchFamily="34" charset="0"/>
            </a:endParaRPr>
          </a:p>
        </p:txBody>
      </p:sp>
      <p:sp>
        <p:nvSpPr>
          <p:cNvPr id="39947" name="Rectangle 4"/>
          <p:cNvSpPr>
            <a:spLocks noChangeArrowheads="1"/>
          </p:cNvSpPr>
          <p:nvPr/>
        </p:nvSpPr>
        <p:spPr bwMode="auto">
          <a:xfrm>
            <a:off x="1476375" y="692150"/>
            <a:ext cx="74168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2800" b="1" dirty="0">
                <a:solidFill>
                  <a:srgbClr val="FF0000"/>
                </a:solidFill>
                <a:latin typeface="Arial" pitchFamily="34" charset="0"/>
              </a:rPr>
              <a:t>Communication</a:t>
            </a:r>
            <a:endParaRPr lang="de-DE" sz="2800" b="1" dirty="0">
              <a:solidFill>
                <a:srgbClr val="FF0000"/>
              </a:solidFill>
              <a:latin typeface="Arial" pitchFamily="34" charset="0"/>
            </a:endParaRP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1317" y="1068028"/>
            <a:ext cx="2140047" cy="3026342"/>
          </a:xfrm>
          <a:prstGeom prst="rect">
            <a:avLst/>
          </a:prstGeom>
        </p:spPr>
      </p:pic>
      <p:pic>
        <p:nvPicPr>
          <p:cNvPr id="39950" name="Grafik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4104" y="2667331"/>
            <a:ext cx="2037133" cy="285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4571" y="3989161"/>
            <a:ext cx="1729634" cy="2595499"/>
          </a:xfrm>
          <a:prstGeom prst="rect">
            <a:avLst/>
          </a:prstGeom>
        </p:spPr>
      </p:pic>
      <p:pic>
        <p:nvPicPr>
          <p:cNvPr id="5" name="Grafik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541" y="4180667"/>
            <a:ext cx="3086516" cy="2057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476375" y="622300"/>
            <a:ext cx="7056438" cy="69850"/>
          </a:xfrm>
          <a:prstGeom prst="rect">
            <a:avLst/>
          </a:prstGeom>
          <a:gradFill rotWithShape="1">
            <a:gsLst>
              <a:gs pos="0">
                <a:srgbClr val="FF0000"/>
              </a:gs>
              <a:gs pos="100000">
                <a:srgbClr val="0033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39939" name="Text Box 3"/>
          <p:cNvSpPr txBox="1">
            <a:spLocks noChangeArrowheads="1"/>
          </p:cNvSpPr>
          <p:nvPr/>
        </p:nvSpPr>
        <p:spPr bwMode="auto">
          <a:xfrm>
            <a:off x="2228850" y="260350"/>
            <a:ext cx="60626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spcBef>
                <a:spcPct val="50000"/>
              </a:spcBef>
            </a:pPr>
            <a:endParaRPr lang="de-DE" sz="1200">
              <a:latin typeface="Arial" pitchFamily="34" charset="0"/>
            </a:endParaRPr>
          </a:p>
        </p:txBody>
      </p:sp>
      <p:sp>
        <p:nvSpPr>
          <p:cNvPr id="39940" name="Text Box 4"/>
          <p:cNvSpPr txBox="1">
            <a:spLocks noChangeArrowheads="1"/>
          </p:cNvSpPr>
          <p:nvPr/>
        </p:nvSpPr>
        <p:spPr bwMode="auto">
          <a:xfrm>
            <a:off x="4284663" y="346075"/>
            <a:ext cx="43195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spcBef>
                <a:spcPct val="50000"/>
              </a:spcBef>
            </a:pPr>
            <a:r>
              <a:rPr lang="de-DE" sz="1200" b="1">
                <a:solidFill>
                  <a:srgbClr val="FF0000"/>
                </a:solidFill>
                <a:latin typeface="Arial" pitchFamily="34" charset="0"/>
              </a:rPr>
              <a:t>E</a:t>
            </a:r>
            <a:r>
              <a:rPr lang="de-DE" sz="1200" b="1">
                <a:solidFill>
                  <a:srgbClr val="0033CC"/>
                </a:solidFill>
                <a:latin typeface="Arial" pitchFamily="34" charset="0"/>
              </a:rPr>
              <a:t>uropean </a:t>
            </a:r>
            <a:r>
              <a:rPr lang="de-DE" sz="1200" b="1">
                <a:solidFill>
                  <a:srgbClr val="FF0000"/>
                </a:solidFill>
                <a:latin typeface="Arial" pitchFamily="34" charset="0"/>
              </a:rPr>
              <a:t>H</a:t>
            </a:r>
            <a:r>
              <a:rPr lang="de-DE" sz="1200" b="1">
                <a:solidFill>
                  <a:srgbClr val="0033CC"/>
                </a:solidFill>
                <a:latin typeface="Arial" pitchFamily="34" charset="0"/>
              </a:rPr>
              <a:t>ygienic </a:t>
            </a:r>
            <a:r>
              <a:rPr lang="de-DE" sz="1200" b="1">
                <a:solidFill>
                  <a:srgbClr val="FF0000"/>
                </a:solidFill>
                <a:latin typeface="Arial" pitchFamily="34" charset="0"/>
              </a:rPr>
              <a:t>E</a:t>
            </a:r>
            <a:r>
              <a:rPr lang="de-DE" sz="1200" b="1">
                <a:solidFill>
                  <a:srgbClr val="0033CC"/>
                </a:solidFill>
                <a:latin typeface="Arial" pitchFamily="34" charset="0"/>
              </a:rPr>
              <a:t>ngineering &amp; </a:t>
            </a:r>
            <a:r>
              <a:rPr lang="de-DE" sz="1200" b="1">
                <a:solidFill>
                  <a:srgbClr val="FF0000"/>
                </a:solidFill>
                <a:latin typeface="Arial" pitchFamily="34" charset="0"/>
              </a:rPr>
              <a:t>D</a:t>
            </a:r>
            <a:r>
              <a:rPr lang="de-DE" sz="1200" b="1">
                <a:solidFill>
                  <a:srgbClr val="0033CC"/>
                </a:solidFill>
                <a:latin typeface="Arial" pitchFamily="34" charset="0"/>
              </a:rPr>
              <a:t>esign </a:t>
            </a:r>
            <a:r>
              <a:rPr lang="de-DE" sz="1200" b="1">
                <a:solidFill>
                  <a:srgbClr val="FF0000"/>
                </a:solidFill>
                <a:latin typeface="Arial" pitchFamily="34" charset="0"/>
              </a:rPr>
              <a:t>G</a:t>
            </a:r>
            <a:r>
              <a:rPr lang="de-DE" sz="1200" b="1">
                <a:solidFill>
                  <a:srgbClr val="0033CC"/>
                </a:solidFill>
                <a:latin typeface="Arial" pitchFamily="34" charset="0"/>
              </a:rPr>
              <a:t>roup</a:t>
            </a:r>
          </a:p>
        </p:txBody>
      </p:sp>
      <p:pic>
        <p:nvPicPr>
          <p:cNvPr id="39941" name="Picture 5" descr="EHEDG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5888"/>
            <a:ext cx="10080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tangle 3"/>
          <p:cNvSpPr>
            <a:spLocks noChangeArrowheads="1"/>
          </p:cNvSpPr>
          <p:nvPr/>
        </p:nvSpPr>
        <p:spPr bwMode="auto">
          <a:xfrm>
            <a:off x="792163" y="2155825"/>
            <a:ext cx="5867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6700" indent="-266700">
              <a:spcBef>
                <a:spcPct val="20000"/>
              </a:spcBef>
              <a:buClr>
                <a:srgbClr val="FF0000"/>
              </a:buClr>
              <a:buFontTx/>
              <a:buChar char="•"/>
              <a:tabLst>
                <a:tab pos="266700" algn="l"/>
              </a:tabLst>
            </a:pPr>
            <a:endParaRPr lang="en-GB" sz="1800">
              <a:solidFill>
                <a:schemeClr val="accent2"/>
              </a:solidFill>
              <a:latin typeface="Arial" pitchFamily="34" charset="0"/>
            </a:endParaRPr>
          </a:p>
        </p:txBody>
      </p:sp>
      <p:sp>
        <p:nvSpPr>
          <p:cNvPr id="39944" name="Rectangle 3"/>
          <p:cNvSpPr>
            <a:spLocks noChangeArrowheads="1"/>
          </p:cNvSpPr>
          <p:nvPr/>
        </p:nvSpPr>
        <p:spPr bwMode="auto">
          <a:xfrm>
            <a:off x="792163" y="2155825"/>
            <a:ext cx="5867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6700" indent="-266700">
              <a:spcBef>
                <a:spcPct val="20000"/>
              </a:spcBef>
              <a:buClr>
                <a:srgbClr val="FF0000"/>
              </a:buClr>
              <a:buFontTx/>
              <a:buChar char="•"/>
              <a:tabLst>
                <a:tab pos="266700" algn="l"/>
              </a:tabLst>
            </a:pPr>
            <a:endParaRPr lang="en-GB" sz="1800">
              <a:solidFill>
                <a:schemeClr val="accent2"/>
              </a:solidFill>
              <a:latin typeface="Arial" pitchFamily="34" charset="0"/>
            </a:endParaRPr>
          </a:p>
        </p:txBody>
      </p:sp>
      <p:sp>
        <p:nvSpPr>
          <p:cNvPr id="39947" name="Rectangle 4"/>
          <p:cNvSpPr>
            <a:spLocks noChangeArrowheads="1"/>
          </p:cNvSpPr>
          <p:nvPr/>
        </p:nvSpPr>
        <p:spPr bwMode="auto">
          <a:xfrm>
            <a:off x="1476375" y="692150"/>
            <a:ext cx="74168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2800" b="1" dirty="0">
                <a:solidFill>
                  <a:srgbClr val="FF0000"/>
                </a:solidFill>
                <a:latin typeface="Arial" pitchFamily="34" charset="0"/>
              </a:rPr>
              <a:t>Website</a:t>
            </a:r>
            <a:endParaRPr lang="de-DE" sz="2800" b="1" dirty="0">
              <a:solidFill>
                <a:srgbClr val="FF0000"/>
              </a:solidFill>
              <a:latin typeface="Arial" pitchFamily="34" charset="0"/>
            </a:endParaRPr>
          </a:p>
        </p:txBody>
      </p:sp>
      <p:sp>
        <p:nvSpPr>
          <p:cNvPr id="20" name="Text Box 19"/>
          <p:cNvSpPr txBox="1">
            <a:spLocks noChangeArrowheads="1"/>
          </p:cNvSpPr>
          <p:nvPr/>
        </p:nvSpPr>
        <p:spPr bwMode="auto">
          <a:xfrm>
            <a:off x="624111" y="1437804"/>
            <a:ext cx="792298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a:spcBef>
                <a:spcPct val="50000"/>
              </a:spcBef>
            </a:pPr>
            <a:r>
              <a:rPr lang="en-GB" sz="1800" dirty="0">
                <a:solidFill>
                  <a:srgbClr val="000099"/>
                </a:solidFill>
                <a:latin typeface="Arial" charset="0"/>
              </a:rPr>
              <a:t>The website</a:t>
            </a:r>
            <a:r>
              <a:rPr lang="en-GB" sz="1800" dirty="0">
                <a:solidFill>
                  <a:srgbClr val="FF0000"/>
                </a:solidFill>
                <a:latin typeface="Arial" charset="0"/>
              </a:rPr>
              <a:t> </a:t>
            </a:r>
            <a:r>
              <a:rPr lang="en-GB" sz="1800" b="1" dirty="0">
                <a:solidFill>
                  <a:srgbClr val="FF0000"/>
                </a:solidFill>
                <a:latin typeface="Arial" charset="0"/>
              </a:rPr>
              <a:t>www.ehedg.org</a:t>
            </a:r>
            <a:r>
              <a:rPr lang="en-GB" sz="1800" dirty="0">
                <a:solidFill>
                  <a:srgbClr val="FF0000"/>
                </a:solidFill>
                <a:latin typeface="Arial" charset="0"/>
              </a:rPr>
              <a:t> </a:t>
            </a:r>
            <a:r>
              <a:rPr lang="en-GB" sz="1800" dirty="0">
                <a:solidFill>
                  <a:srgbClr val="000099"/>
                </a:solidFill>
                <a:latin typeface="Arial" charset="0"/>
              </a:rPr>
              <a:t>is the major EHEDG </a:t>
            </a:r>
            <a:br>
              <a:rPr lang="en-GB" sz="1800" dirty="0">
                <a:solidFill>
                  <a:srgbClr val="000099"/>
                </a:solidFill>
                <a:latin typeface="Arial" charset="0"/>
              </a:rPr>
            </a:br>
            <a:r>
              <a:rPr lang="en-GB" sz="1800" dirty="0">
                <a:solidFill>
                  <a:srgbClr val="000099"/>
                </a:solidFill>
                <a:latin typeface="Arial" charset="0"/>
              </a:rPr>
              <a:t>information and communication platform</a:t>
            </a:r>
            <a:endParaRPr lang="de-DE" sz="1800" dirty="0">
              <a:solidFill>
                <a:srgbClr val="000099"/>
              </a:solidFill>
              <a:latin typeface="Arial" charset="0"/>
            </a:endParaRPr>
          </a:p>
        </p:txBody>
      </p:sp>
      <p:pic>
        <p:nvPicPr>
          <p:cNvPr id="2" name="Grafik 1"/>
          <p:cNvPicPr>
            <a:picLocks noChangeAspect="1"/>
          </p:cNvPicPr>
          <p:nvPr/>
        </p:nvPicPr>
        <p:blipFill>
          <a:blip r:embed="rId4"/>
          <a:stretch>
            <a:fillRect/>
          </a:stretch>
        </p:blipFill>
        <p:spPr>
          <a:xfrm>
            <a:off x="1198485" y="2177326"/>
            <a:ext cx="6826606" cy="4045921"/>
          </a:xfrm>
          <a:prstGeom prst="rect">
            <a:avLst/>
          </a:prstGeom>
          <a:ln>
            <a:solidFill>
              <a:schemeClr val="bg2"/>
            </a:solidFill>
          </a:ln>
        </p:spPr>
      </p:pic>
    </p:spTree>
    <p:extLst>
      <p:ext uri="{BB962C8B-B14F-4D97-AF65-F5344CB8AC3E}">
        <p14:creationId xmlns:p14="http://schemas.microsoft.com/office/powerpoint/2010/main" val="24438583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ChangeArrowheads="1"/>
          </p:cNvSpPr>
          <p:nvPr/>
        </p:nvSpPr>
        <p:spPr bwMode="auto">
          <a:xfrm>
            <a:off x="2525398" y="4886736"/>
            <a:ext cx="418511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2800" b="1" dirty="0">
                <a:solidFill>
                  <a:srgbClr val="FF0000"/>
                </a:solidFill>
                <a:latin typeface="Arial" pitchFamily="34" charset="0"/>
              </a:rPr>
              <a:t>Thank You!</a:t>
            </a:r>
            <a:endParaRPr lang="de-DE" sz="2800" b="1" dirty="0">
              <a:solidFill>
                <a:srgbClr val="FF0000"/>
              </a:solidFill>
              <a:latin typeface="Arial" pitchFamily="34" charset="0"/>
            </a:endParaRPr>
          </a:p>
        </p:txBody>
      </p:sp>
      <p:sp>
        <p:nvSpPr>
          <p:cNvPr id="12" name="Text Box 16"/>
          <p:cNvSpPr txBox="1">
            <a:spLocks noChangeArrowheads="1"/>
          </p:cNvSpPr>
          <p:nvPr/>
        </p:nvSpPr>
        <p:spPr bwMode="auto">
          <a:xfrm>
            <a:off x="1862003" y="2998838"/>
            <a:ext cx="584222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4163" indent="-284163">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marL="0" indent="0" algn="ctr">
              <a:buClr>
                <a:srgbClr val="FF0000"/>
              </a:buClr>
              <a:buSzPct val="120000"/>
            </a:pPr>
            <a:r>
              <a:rPr lang="en-GB" sz="2600" b="1" dirty="0">
                <a:solidFill>
                  <a:srgbClr val="000099"/>
                </a:solidFill>
                <a:latin typeface="Arial" charset="0"/>
              </a:rPr>
              <a:t>You are welcome to join us!</a:t>
            </a:r>
          </a:p>
        </p:txBody>
      </p:sp>
      <p:sp>
        <p:nvSpPr>
          <p:cNvPr id="13" name="Rectangle 4"/>
          <p:cNvSpPr>
            <a:spLocks noChangeArrowheads="1"/>
          </p:cNvSpPr>
          <p:nvPr/>
        </p:nvSpPr>
        <p:spPr bwMode="auto">
          <a:xfrm>
            <a:off x="153906" y="3931921"/>
            <a:ext cx="8928100"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1800" b="1" dirty="0">
                <a:solidFill>
                  <a:srgbClr val="000099"/>
                </a:solidFill>
                <a:latin typeface="Arial" charset="0"/>
              </a:rPr>
              <a:t>Online Registration: </a:t>
            </a:r>
            <a:br>
              <a:rPr lang="en-GB" sz="1800" b="1" dirty="0">
                <a:solidFill>
                  <a:srgbClr val="000099"/>
                </a:solidFill>
                <a:latin typeface="Arial" charset="0"/>
              </a:rPr>
            </a:br>
            <a:r>
              <a:rPr lang="en-GB" sz="1800" b="1" dirty="0">
                <a:solidFill>
                  <a:srgbClr val="000099"/>
                </a:solidFill>
                <a:latin typeface="Arial" charset="0"/>
              </a:rPr>
              <a:t>www.ehedg.org &gt; Membership &gt; Company Membership or</a:t>
            </a:r>
          </a:p>
          <a:p>
            <a:pPr algn="ctr"/>
            <a:r>
              <a:rPr lang="en-GB" sz="1800" b="1" dirty="0">
                <a:solidFill>
                  <a:srgbClr val="000099"/>
                </a:solidFill>
                <a:latin typeface="Arial" charset="0"/>
              </a:rPr>
              <a:t>&gt; Institute Membership </a:t>
            </a:r>
            <a:endParaRPr lang="de-DE" sz="1800" b="1" dirty="0">
              <a:solidFill>
                <a:srgbClr val="000099"/>
              </a:solidFill>
              <a:latin typeface="Arial" charset="0"/>
            </a:endParaRP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075" y="1076192"/>
            <a:ext cx="6834082" cy="1460274"/>
          </a:xfrm>
          <a:prstGeom prst="rect">
            <a:avLst/>
          </a:prstGeom>
        </p:spPr>
      </p:pic>
    </p:spTree>
    <p:extLst>
      <p:ext uri="{BB962C8B-B14F-4D97-AF65-F5344CB8AC3E}">
        <p14:creationId xmlns:p14="http://schemas.microsoft.com/office/powerpoint/2010/main" val="7536975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ChangeArrowheads="1"/>
          </p:cNvSpPr>
          <p:nvPr/>
        </p:nvSpPr>
        <p:spPr bwMode="auto">
          <a:xfrm>
            <a:off x="1476375" y="622300"/>
            <a:ext cx="7056438" cy="69850"/>
          </a:xfrm>
          <a:prstGeom prst="rect">
            <a:avLst/>
          </a:prstGeom>
          <a:gradFill rotWithShape="1">
            <a:gsLst>
              <a:gs pos="0">
                <a:srgbClr val="FF0000"/>
              </a:gs>
              <a:gs pos="100000">
                <a:srgbClr val="0033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43015" name="Rectangle 3"/>
          <p:cNvSpPr>
            <a:spLocks noChangeArrowheads="1"/>
          </p:cNvSpPr>
          <p:nvPr/>
        </p:nvSpPr>
        <p:spPr bwMode="auto">
          <a:xfrm>
            <a:off x="1476375" y="1603658"/>
            <a:ext cx="5867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6700" indent="-266700">
              <a:spcBef>
                <a:spcPct val="20000"/>
              </a:spcBef>
              <a:buClr>
                <a:srgbClr val="FF0000"/>
              </a:buClr>
              <a:buFontTx/>
              <a:buChar char="•"/>
              <a:tabLst>
                <a:tab pos="266700" algn="l"/>
              </a:tabLst>
            </a:pPr>
            <a:endParaRPr lang="en-GB" sz="1800">
              <a:solidFill>
                <a:schemeClr val="accent2"/>
              </a:solidFill>
              <a:latin typeface="Arial" pitchFamily="34" charset="0"/>
            </a:endParaRPr>
          </a:p>
        </p:txBody>
      </p:sp>
      <p:sp>
        <p:nvSpPr>
          <p:cNvPr id="43017" name="Rectangle 4"/>
          <p:cNvSpPr>
            <a:spLocks noChangeArrowheads="1"/>
          </p:cNvSpPr>
          <p:nvPr/>
        </p:nvSpPr>
        <p:spPr bwMode="auto">
          <a:xfrm>
            <a:off x="542904" y="981079"/>
            <a:ext cx="8286771"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b="1" dirty="0">
                <a:solidFill>
                  <a:srgbClr val="FF0000"/>
                </a:solidFill>
                <a:latin typeface="Arial" pitchFamily="34" charset="0"/>
              </a:rPr>
              <a:t>For questions or further information please contact us:</a:t>
            </a:r>
            <a:endParaRPr lang="de-DE" b="1" dirty="0">
              <a:solidFill>
                <a:srgbClr val="FF0000"/>
              </a:solidFill>
              <a:latin typeface="Arial" pitchFamily="34" charset="0"/>
            </a:endParaRPr>
          </a:p>
        </p:txBody>
      </p:sp>
      <p:sp>
        <p:nvSpPr>
          <p:cNvPr id="11" name="Tijdelijke aanduiding voor inhoud 2"/>
          <p:cNvSpPr>
            <a:spLocks/>
          </p:cNvSpPr>
          <p:nvPr/>
        </p:nvSpPr>
        <p:spPr bwMode="auto">
          <a:xfrm>
            <a:off x="2212274" y="1766362"/>
            <a:ext cx="4763013" cy="1240403"/>
          </a:xfrm>
          <a:prstGeom prst="rect">
            <a:avLst/>
          </a:prstGeom>
          <a:noFill/>
          <a:ln w="9525">
            <a:noFill/>
            <a:miter lim="800000"/>
            <a:headEnd/>
            <a:tailEnd/>
          </a:ln>
        </p:spPr>
        <p:txBody>
          <a:bodyPr lIns="92075" tIns="46038" rIns="92075" bIns="46038"/>
          <a:lstStyle/>
          <a:p>
            <a:pPr marL="179388" lvl="1" indent="1588" algn="ctr">
              <a:spcBef>
                <a:spcPct val="10000"/>
              </a:spcBef>
            </a:pPr>
            <a:r>
              <a:rPr lang="en-GB" sz="1600" b="1" dirty="0">
                <a:solidFill>
                  <a:srgbClr val="000099"/>
                </a:solidFill>
                <a:latin typeface="Arial" pitchFamily="34" charset="0"/>
              </a:rPr>
              <a:t>EHEDG Secretariat, c/o VDMA</a:t>
            </a:r>
            <a:br>
              <a:rPr lang="en-GB" sz="1600" b="1" dirty="0">
                <a:solidFill>
                  <a:srgbClr val="000099"/>
                </a:solidFill>
                <a:latin typeface="Arial" pitchFamily="34" charset="0"/>
              </a:rPr>
            </a:br>
            <a:r>
              <a:rPr lang="en-GB" sz="1600" dirty="0" err="1">
                <a:solidFill>
                  <a:srgbClr val="000099"/>
                </a:solidFill>
                <a:latin typeface="Arial" pitchFamily="34" charset="0"/>
              </a:rPr>
              <a:t>Lyoner</a:t>
            </a:r>
            <a:r>
              <a:rPr lang="en-GB" sz="1600" dirty="0">
                <a:solidFill>
                  <a:srgbClr val="000099"/>
                </a:solidFill>
                <a:latin typeface="Arial" pitchFamily="34" charset="0"/>
              </a:rPr>
              <a:t> </a:t>
            </a:r>
            <a:r>
              <a:rPr lang="en-GB" sz="1600" dirty="0" err="1">
                <a:solidFill>
                  <a:srgbClr val="000099"/>
                </a:solidFill>
                <a:latin typeface="Arial" pitchFamily="34" charset="0"/>
              </a:rPr>
              <a:t>Strasse</a:t>
            </a:r>
            <a:r>
              <a:rPr lang="en-GB" sz="1600" dirty="0">
                <a:solidFill>
                  <a:srgbClr val="000099"/>
                </a:solidFill>
                <a:latin typeface="Arial" pitchFamily="34" charset="0"/>
              </a:rPr>
              <a:t> 18 </a:t>
            </a:r>
            <a:br>
              <a:rPr lang="en-GB" sz="1600" dirty="0">
                <a:solidFill>
                  <a:srgbClr val="000099"/>
                </a:solidFill>
                <a:latin typeface="Arial" pitchFamily="34" charset="0"/>
              </a:rPr>
            </a:br>
            <a:r>
              <a:rPr lang="en-GB" sz="1600" dirty="0">
                <a:solidFill>
                  <a:srgbClr val="000099"/>
                </a:solidFill>
                <a:latin typeface="Arial" pitchFamily="34" charset="0"/>
              </a:rPr>
              <a:t>60528 Frankfurt am Main</a:t>
            </a:r>
            <a:br>
              <a:rPr lang="en-GB" sz="1600" dirty="0">
                <a:solidFill>
                  <a:srgbClr val="000099"/>
                </a:solidFill>
                <a:latin typeface="Arial" pitchFamily="34" charset="0"/>
              </a:rPr>
            </a:br>
            <a:r>
              <a:rPr lang="en-GB" sz="1600" dirty="0">
                <a:solidFill>
                  <a:srgbClr val="000099"/>
                </a:solidFill>
                <a:latin typeface="Arial" pitchFamily="34" charset="0"/>
              </a:rPr>
              <a:t>Germany</a:t>
            </a:r>
            <a:br>
              <a:rPr lang="en-GB" sz="1600" dirty="0">
                <a:solidFill>
                  <a:srgbClr val="000099"/>
                </a:solidFill>
                <a:latin typeface="Arial" pitchFamily="34" charset="0"/>
              </a:rPr>
            </a:br>
            <a:r>
              <a:rPr lang="en-GB" sz="2000" b="1" dirty="0">
                <a:solidFill>
                  <a:srgbClr val="FF0000"/>
                </a:solidFill>
                <a:latin typeface="Arial" pitchFamily="34" charset="0"/>
              </a:rPr>
              <a:t> </a:t>
            </a:r>
          </a:p>
        </p:txBody>
      </p:sp>
      <p:sp>
        <p:nvSpPr>
          <p:cNvPr id="2" name="Textfeld 1"/>
          <p:cNvSpPr txBox="1"/>
          <p:nvPr/>
        </p:nvSpPr>
        <p:spPr>
          <a:xfrm>
            <a:off x="3282031" y="6075570"/>
            <a:ext cx="2808515" cy="461665"/>
          </a:xfrm>
          <a:prstGeom prst="rect">
            <a:avLst/>
          </a:prstGeom>
          <a:noFill/>
        </p:spPr>
        <p:txBody>
          <a:bodyPr wrap="square" rtlCol="0">
            <a:spAutoFit/>
          </a:bodyPr>
          <a:lstStyle/>
          <a:p>
            <a:r>
              <a:rPr lang="en-GB" b="1" dirty="0">
                <a:solidFill>
                  <a:srgbClr val="FF0000"/>
                </a:solidFill>
                <a:latin typeface="Arial" pitchFamily="34" charset="0"/>
              </a:rPr>
              <a:t>www.ehedg.org</a:t>
            </a:r>
            <a:endParaRPr lang="de-DE" dirty="0"/>
          </a:p>
        </p:txBody>
      </p:sp>
      <p:sp>
        <p:nvSpPr>
          <p:cNvPr id="7" name="Tijdelijke aanduiding voor inhoud 2"/>
          <p:cNvSpPr>
            <a:spLocks/>
          </p:cNvSpPr>
          <p:nvPr/>
        </p:nvSpPr>
        <p:spPr bwMode="auto">
          <a:xfrm>
            <a:off x="1132123" y="4710013"/>
            <a:ext cx="2280562" cy="1278975"/>
          </a:xfrm>
          <a:prstGeom prst="rect">
            <a:avLst/>
          </a:prstGeom>
          <a:noFill/>
          <a:ln w="9525">
            <a:noFill/>
            <a:miter lim="800000"/>
            <a:headEnd/>
            <a:tailEnd/>
          </a:ln>
        </p:spPr>
        <p:txBody>
          <a:bodyPr lIns="92075" tIns="46038" rIns="92075" bIns="46038"/>
          <a:lstStyle/>
          <a:p>
            <a:pPr marL="0" lvl="1" indent="1588" algn="ctr">
              <a:spcBef>
                <a:spcPct val="20000"/>
              </a:spcBef>
            </a:pPr>
            <a:r>
              <a:rPr lang="en-GB" sz="1600" b="1" dirty="0">
                <a:solidFill>
                  <a:srgbClr val="000099"/>
                </a:solidFill>
                <a:latin typeface="Arial" pitchFamily="34" charset="0"/>
              </a:rPr>
              <a:t>Susanne </a:t>
            </a:r>
            <a:r>
              <a:rPr lang="en-GB" sz="1600" b="1" dirty="0" err="1">
                <a:solidFill>
                  <a:srgbClr val="000099"/>
                </a:solidFill>
                <a:latin typeface="Arial" pitchFamily="34" charset="0"/>
              </a:rPr>
              <a:t>Flenner</a:t>
            </a:r>
            <a:r>
              <a:rPr lang="en-GB" sz="1600" b="1" dirty="0">
                <a:solidFill>
                  <a:srgbClr val="000099"/>
                </a:solidFill>
                <a:latin typeface="Arial" pitchFamily="34" charset="0"/>
              </a:rPr>
              <a:t> </a:t>
            </a:r>
            <a:endParaRPr lang="en-GB" sz="1600" dirty="0">
              <a:solidFill>
                <a:srgbClr val="000099"/>
              </a:solidFill>
              <a:latin typeface="Arial" pitchFamily="34" charset="0"/>
            </a:endParaRPr>
          </a:p>
          <a:p>
            <a:pPr marL="0" lvl="1" indent="1588" algn="ctr">
              <a:spcBef>
                <a:spcPct val="20000"/>
              </a:spcBef>
            </a:pPr>
            <a:r>
              <a:rPr lang="en-GB" sz="1400" dirty="0">
                <a:solidFill>
                  <a:srgbClr val="000099"/>
                </a:solidFill>
                <a:latin typeface="Arial" pitchFamily="34" charset="0"/>
              </a:rPr>
              <a:t>Head Office Manager</a:t>
            </a:r>
          </a:p>
          <a:p>
            <a:pPr marL="0" lvl="1" indent="1588" algn="ctr">
              <a:spcBef>
                <a:spcPct val="20000"/>
              </a:spcBef>
            </a:pPr>
            <a:r>
              <a:rPr lang="en-GB" sz="1400" dirty="0">
                <a:solidFill>
                  <a:srgbClr val="000099"/>
                </a:solidFill>
                <a:latin typeface="Arial" pitchFamily="34" charset="0"/>
              </a:rPr>
              <a:t>secretariat@ehedg.org</a:t>
            </a:r>
          </a:p>
          <a:p>
            <a:pPr marL="0" lvl="1" indent="1588" algn="ctr">
              <a:spcBef>
                <a:spcPct val="20000"/>
              </a:spcBef>
              <a:tabLst>
                <a:tab pos="2057400" algn="l"/>
              </a:tabLst>
            </a:pPr>
            <a:r>
              <a:rPr lang="en-GB" sz="1400" dirty="0">
                <a:solidFill>
                  <a:srgbClr val="000099"/>
                </a:solidFill>
                <a:latin typeface="Arial" pitchFamily="34" charset="0"/>
              </a:rPr>
              <a:t>Phone: +49 69 6603-1217</a:t>
            </a:r>
            <a:r>
              <a:rPr lang="en-GB" sz="1600" dirty="0">
                <a:solidFill>
                  <a:srgbClr val="000099"/>
                </a:solidFill>
                <a:latin typeface="Arial" pitchFamily="34" charset="0"/>
              </a:rPr>
              <a:t/>
            </a:r>
            <a:br>
              <a:rPr lang="en-GB" sz="1600" dirty="0">
                <a:solidFill>
                  <a:srgbClr val="000099"/>
                </a:solidFill>
                <a:latin typeface="Arial" pitchFamily="34" charset="0"/>
              </a:rPr>
            </a:br>
            <a:r>
              <a:rPr lang="en-GB" sz="2000" b="1" dirty="0">
                <a:solidFill>
                  <a:srgbClr val="FF0000"/>
                </a:solidFill>
                <a:latin typeface="Arial" pitchFamily="34" charset="0"/>
              </a:rPr>
              <a:t> </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5438" y="2975534"/>
            <a:ext cx="1136815" cy="1705223"/>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3803" y="2974954"/>
            <a:ext cx="1137202" cy="1705803"/>
          </a:xfrm>
          <a:prstGeom prst="rect">
            <a:avLst/>
          </a:prstGeom>
        </p:spPr>
      </p:pic>
      <p:pic>
        <p:nvPicPr>
          <p:cNvPr id="5" name="Grafi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6686" y="2974954"/>
            <a:ext cx="1137202" cy="1705803"/>
          </a:xfrm>
          <a:prstGeom prst="rect">
            <a:avLst/>
          </a:prstGeom>
        </p:spPr>
      </p:pic>
      <p:sp>
        <p:nvSpPr>
          <p:cNvPr id="12" name="Tijdelijke aanduiding voor inhoud 2"/>
          <p:cNvSpPr>
            <a:spLocks/>
          </p:cNvSpPr>
          <p:nvPr/>
        </p:nvSpPr>
        <p:spPr bwMode="auto">
          <a:xfrm>
            <a:off x="3556405" y="4712568"/>
            <a:ext cx="2259765" cy="992761"/>
          </a:xfrm>
          <a:prstGeom prst="rect">
            <a:avLst/>
          </a:prstGeom>
          <a:noFill/>
          <a:ln w="9525">
            <a:noFill/>
            <a:miter lim="800000"/>
            <a:headEnd/>
            <a:tailEnd/>
          </a:ln>
        </p:spPr>
        <p:txBody>
          <a:bodyPr lIns="92075" tIns="46038" rIns="92075" bIns="46038"/>
          <a:lstStyle/>
          <a:p>
            <a:pPr marL="0" lvl="1" indent="1588" algn="ctr">
              <a:spcBef>
                <a:spcPct val="20000"/>
              </a:spcBef>
            </a:pPr>
            <a:r>
              <a:rPr lang="en-GB" sz="1600" b="1" dirty="0">
                <a:solidFill>
                  <a:srgbClr val="000099"/>
                </a:solidFill>
                <a:latin typeface="Arial" pitchFamily="34" charset="0"/>
              </a:rPr>
              <a:t>Jana Huth</a:t>
            </a:r>
            <a:endParaRPr lang="en-GB" sz="1600" dirty="0">
              <a:solidFill>
                <a:srgbClr val="000099"/>
              </a:solidFill>
              <a:latin typeface="Arial" pitchFamily="34" charset="0"/>
            </a:endParaRPr>
          </a:p>
          <a:p>
            <a:pPr marL="0" lvl="1" indent="1588" algn="ctr">
              <a:spcBef>
                <a:spcPct val="20000"/>
              </a:spcBef>
            </a:pPr>
            <a:r>
              <a:rPr lang="en-GB" sz="1400" dirty="0">
                <a:solidFill>
                  <a:srgbClr val="000099"/>
                </a:solidFill>
                <a:latin typeface="Arial" pitchFamily="34" charset="0"/>
              </a:rPr>
              <a:t>jana.huth@ehedg.org</a:t>
            </a:r>
          </a:p>
          <a:p>
            <a:pPr marL="0" lvl="1" indent="1588" algn="ctr">
              <a:spcBef>
                <a:spcPct val="20000"/>
              </a:spcBef>
            </a:pPr>
            <a:r>
              <a:rPr lang="en-GB" sz="1400" dirty="0">
                <a:solidFill>
                  <a:srgbClr val="000099"/>
                </a:solidFill>
                <a:latin typeface="Arial" pitchFamily="34" charset="0"/>
              </a:rPr>
              <a:t>Phone: +49 69 6603-1430</a:t>
            </a:r>
            <a:endParaRPr lang="en-GB" sz="1800" b="1" dirty="0">
              <a:solidFill>
                <a:srgbClr val="FF0000"/>
              </a:solidFill>
              <a:latin typeface="Arial" pitchFamily="34" charset="0"/>
            </a:endParaRPr>
          </a:p>
        </p:txBody>
      </p:sp>
      <p:sp>
        <p:nvSpPr>
          <p:cNvPr id="13" name="Tijdelijke aanduiding voor inhoud 2"/>
          <p:cNvSpPr>
            <a:spLocks/>
          </p:cNvSpPr>
          <p:nvPr/>
        </p:nvSpPr>
        <p:spPr bwMode="auto">
          <a:xfrm>
            <a:off x="5688825" y="4712568"/>
            <a:ext cx="2572923" cy="992761"/>
          </a:xfrm>
          <a:prstGeom prst="rect">
            <a:avLst/>
          </a:prstGeom>
          <a:noFill/>
          <a:ln w="9525">
            <a:noFill/>
            <a:miter lim="800000"/>
            <a:headEnd/>
            <a:tailEnd/>
          </a:ln>
        </p:spPr>
        <p:txBody>
          <a:bodyPr lIns="92075" tIns="46038" rIns="92075" bIns="46038"/>
          <a:lstStyle/>
          <a:p>
            <a:pPr marL="179388" lvl="1" indent="1588" algn="ctr">
              <a:spcBef>
                <a:spcPct val="20000"/>
              </a:spcBef>
            </a:pPr>
            <a:r>
              <a:rPr lang="en-GB" sz="1600" b="1" dirty="0">
                <a:solidFill>
                  <a:srgbClr val="000099"/>
                </a:solidFill>
                <a:latin typeface="Arial" pitchFamily="34" charset="0"/>
              </a:rPr>
              <a:t>Johanna </a:t>
            </a:r>
            <a:r>
              <a:rPr lang="en-GB" sz="1600" b="1" dirty="0" err="1">
                <a:solidFill>
                  <a:srgbClr val="000099"/>
                </a:solidFill>
                <a:latin typeface="Arial" pitchFamily="34" charset="0"/>
              </a:rPr>
              <a:t>Todsen</a:t>
            </a:r>
            <a:endParaRPr lang="en-GB" sz="1600" dirty="0">
              <a:solidFill>
                <a:srgbClr val="000099"/>
              </a:solidFill>
              <a:latin typeface="Arial" pitchFamily="34" charset="0"/>
            </a:endParaRPr>
          </a:p>
          <a:p>
            <a:pPr marL="179388" lvl="1" indent="1588" algn="ctr">
              <a:spcBef>
                <a:spcPct val="20000"/>
              </a:spcBef>
            </a:pPr>
            <a:r>
              <a:rPr lang="en-GB" sz="1400" dirty="0">
                <a:solidFill>
                  <a:srgbClr val="000099"/>
                </a:solidFill>
                <a:latin typeface="Arial" pitchFamily="34" charset="0"/>
              </a:rPr>
              <a:t>johanna.todsen@ehedg.org</a:t>
            </a:r>
          </a:p>
          <a:p>
            <a:pPr marL="179388" lvl="1" indent="1588" algn="ctr">
              <a:spcBef>
                <a:spcPct val="20000"/>
              </a:spcBef>
            </a:pPr>
            <a:r>
              <a:rPr lang="en-GB" sz="1400" dirty="0">
                <a:solidFill>
                  <a:srgbClr val="000099"/>
                </a:solidFill>
                <a:latin typeface="Arial" pitchFamily="34" charset="0"/>
              </a:rPr>
              <a:t>Phone: +49 69 6603-1882</a:t>
            </a:r>
            <a:endParaRPr lang="en-GB" sz="1800" b="1" dirty="0">
              <a:solidFill>
                <a:srgbClr val="FF0000"/>
              </a:solidFill>
              <a:latin typeface="Arial" pitchFamily="34" charset="0"/>
            </a:endParaRPr>
          </a:p>
        </p:txBody>
      </p:sp>
    </p:spTree>
    <p:extLst>
      <p:ext uri="{BB962C8B-B14F-4D97-AF65-F5344CB8AC3E}">
        <p14:creationId xmlns:p14="http://schemas.microsoft.com/office/powerpoint/2010/main" val="317394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36186" y="2354913"/>
            <a:ext cx="8642350" cy="2502207"/>
          </a:xfrm>
          <a:prstGeom prst="rect">
            <a:avLst/>
          </a:prstGeom>
        </p:spPr>
        <p:txBody>
          <a:bodyPr/>
          <a:lstStyle/>
          <a:p>
            <a:pPr marL="0" indent="0" algn="ctr">
              <a:buNone/>
            </a:pPr>
            <a:r>
              <a:rPr lang="en-GB" b="1" dirty="0">
                <a:solidFill>
                  <a:srgbClr val="000099"/>
                </a:solidFill>
              </a:rPr>
              <a:t>Thank You!</a:t>
            </a:r>
          </a:p>
          <a:p>
            <a:pPr marL="0" indent="0" algn="ctr">
              <a:buNone/>
            </a:pPr>
            <a:r>
              <a:rPr lang="en-GB" b="1" dirty="0">
                <a:solidFill>
                  <a:srgbClr val="000099"/>
                </a:solidFill>
              </a:rPr>
              <a:t>Any Questions?</a:t>
            </a:r>
            <a:endParaRPr lang="nl-NL" b="1" dirty="0">
              <a:solidFill>
                <a:srgbClr val="000099"/>
              </a:solidFill>
            </a:endParaRPr>
          </a:p>
        </p:txBody>
      </p:sp>
      <p:pic>
        <p:nvPicPr>
          <p:cNvPr id="4" name="Picture 14" descr="Question-A"/>
          <p:cNvPicPr>
            <a:picLocks noChangeAspect="1" noChangeArrowheads="1"/>
          </p:cNvPicPr>
          <p:nvPr/>
        </p:nvPicPr>
        <p:blipFill>
          <a:blip r:embed="rId2"/>
          <a:srcRect/>
          <a:stretch>
            <a:fillRect/>
          </a:stretch>
        </p:blipFill>
        <p:spPr bwMode="auto">
          <a:xfrm>
            <a:off x="5288223" y="3474557"/>
            <a:ext cx="2807108" cy="2703574"/>
          </a:xfrm>
          <a:prstGeom prst="rect">
            <a:avLst/>
          </a:prstGeom>
          <a:noFill/>
          <a:ln w="9525">
            <a:noFill/>
            <a:miter lim="800000"/>
            <a:headEnd/>
            <a:tailEnd/>
          </a:ln>
        </p:spPr>
      </p:pic>
    </p:spTree>
    <p:extLst>
      <p:ext uri="{BB962C8B-B14F-4D97-AF65-F5344CB8AC3E}">
        <p14:creationId xmlns:p14="http://schemas.microsoft.com/office/powerpoint/2010/main" val="711782761"/>
      </p:ext>
    </p:extLst>
  </p:cSld>
  <p:clrMapOvr>
    <a:masterClrMapping/>
  </p:clrMapOvr>
  <p:transition spd="med" advClick="0" advTm="2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476375" y="622300"/>
            <a:ext cx="7056438" cy="69850"/>
          </a:xfrm>
          <a:prstGeom prst="rect">
            <a:avLst/>
          </a:prstGeom>
          <a:gradFill rotWithShape="1">
            <a:gsLst>
              <a:gs pos="0">
                <a:srgbClr val="FF0000"/>
              </a:gs>
              <a:gs pos="100000">
                <a:srgbClr val="0033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3078" name="Rectangle 3"/>
          <p:cNvSpPr>
            <a:spLocks noChangeArrowheads="1"/>
          </p:cNvSpPr>
          <p:nvPr/>
        </p:nvSpPr>
        <p:spPr bwMode="auto">
          <a:xfrm>
            <a:off x="792163" y="2155825"/>
            <a:ext cx="5867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6700" indent="-266700">
              <a:spcBef>
                <a:spcPct val="20000"/>
              </a:spcBef>
              <a:buClr>
                <a:srgbClr val="FF0000"/>
              </a:buClr>
              <a:buFontTx/>
              <a:buChar char="•"/>
              <a:tabLst>
                <a:tab pos="266700" algn="l"/>
              </a:tabLst>
            </a:pPr>
            <a:endParaRPr lang="en-GB" sz="1800">
              <a:solidFill>
                <a:srgbClr val="003399"/>
              </a:solidFill>
              <a:latin typeface="Arial" pitchFamily="34" charset="0"/>
            </a:endParaRPr>
          </a:p>
        </p:txBody>
      </p:sp>
      <p:sp>
        <p:nvSpPr>
          <p:cNvPr id="3079" name="Rectangle 4"/>
          <p:cNvSpPr>
            <a:spLocks noChangeArrowheads="1"/>
          </p:cNvSpPr>
          <p:nvPr/>
        </p:nvSpPr>
        <p:spPr bwMode="auto">
          <a:xfrm>
            <a:off x="1374517" y="696698"/>
            <a:ext cx="713898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2800" b="1" dirty="0">
                <a:solidFill>
                  <a:srgbClr val="FF0000"/>
                </a:solidFill>
                <a:latin typeface="Arial" pitchFamily="34" charset="0"/>
              </a:rPr>
              <a:t>Why Hygienic Design?</a:t>
            </a:r>
            <a:endParaRPr lang="de-DE" sz="2800" b="1" dirty="0">
              <a:solidFill>
                <a:srgbClr val="FF0000"/>
              </a:solidFill>
              <a:latin typeface="Arial" pitchFamily="34" charset="0"/>
            </a:endParaRPr>
          </a:p>
        </p:txBody>
      </p:sp>
      <p:sp>
        <p:nvSpPr>
          <p:cNvPr id="3080" name="Text Box 4">
            <a:hlinkClick r:id="rId3" action="ppaction://hlinkpres?slideindex=1&amp;slidetitle="/>
          </p:cNvPr>
          <p:cNvSpPr txBox="1">
            <a:spLocks noChangeArrowheads="1"/>
          </p:cNvSpPr>
          <p:nvPr/>
        </p:nvSpPr>
        <p:spPr bwMode="auto">
          <a:xfrm>
            <a:off x="751344" y="1462721"/>
            <a:ext cx="738845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0" algn="l"/>
                <a:tab pos="361950" algn="l"/>
              </a:tabLst>
              <a:defRPr sz="3200">
                <a:solidFill>
                  <a:schemeClr val="tx1"/>
                </a:solidFill>
                <a:latin typeface="Times New Roman" pitchFamily="18" charset="0"/>
              </a:defRPr>
            </a:lvl1pPr>
            <a:lvl2pPr marL="742950" indent="-285750">
              <a:tabLst>
                <a:tab pos="0" algn="l"/>
                <a:tab pos="361950" algn="l"/>
              </a:tabLst>
              <a:defRPr sz="3200">
                <a:solidFill>
                  <a:schemeClr val="tx1"/>
                </a:solidFill>
                <a:latin typeface="Times New Roman" pitchFamily="18" charset="0"/>
              </a:defRPr>
            </a:lvl2pPr>
            <a:lvl3pPr marL="1143000" indent="-228600">
              <a:tabLst>
                <a:tab pos="0" algn="l"/>
                <a:tab pos="361950" algn="l"/>
              </a:tabLst>
              <a:defRPr sz="3200">
                <a:solidFill>
                  <a:schemeClr val="tx1"/>
                </a:solidFill>
                <a:latin typeface="Times New Roman" pitchFamily="18" charset="0"/>
              </a:defRPr>
            </a:lvl3pPr>
            <a:lvl4pPr marL="1600200" indent="-228600">
              <a:tabLst>
                <a:tab pos="0" algn="l"/>
                <a:tab pos="361950" algn="l"/>
              </a:tabLst>
              <a:defRPr sz="3200">
                <a:solidFill>
                  <a:schemeClr val="tx1"/>
                </a:solidFill>
                <a:latin typeface="Times New Roman" pitchFamily="18" charset="0"/>
              </a:defRPr>
            </a:lvl4pPr>
            <a:lvl5pPr marL="2057400" indent="-228600">
              <a:tabLst>
                <a:tab pos="0" algn="l"/>
                <a:tab pos="361950"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0" algn="l"/>
                <a:tab pos="361950"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0" algn="l"/>
                <a:tab pos="361950"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0" algn="l"/>
                <a:tab pos="361950"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0" algn="l"/>
                <a:tab pos="361950" algn="l"/>
              </a:tabLst>
              <a:defRPr sz="3200">
                <a:solidFill>
                  <a:schemeClr val="tx1"/>
                </a:solidFill>
                <a:latin typeface="Times New Roman" pitchFamily="18" charset="0"/>
              </a:defRPr>
            </a:lvl9pPr>
          </a:lstStyle>
          <a:p>
            <a:pPr>
              <a:lnSpc>
                <a:spcPct val="105000"/>
              </a:lnSpc>
              <a:spcAft>
                <a:spcPct val="15000"/>
              </a:spcAft>
              <a:buClr>
                <a:srgbClr val="FF0000"/>
              </a:buClr>
              <a:buSzPct val="120000"/>
            </a:pPr>
            <a:r>
              <a:rPr lang="en-GB" altLang="ja-JP" sz="2000" b="1" dirty="0">
                <a:solidFill>
                  <a:schemeClr val="accent6">
                    <a:lumMod val="75000"/>
                  </a:schemeClr>
                </a:solidFill>
                <a:latin typeface="Arial" pitchFamily="34" charset="0"/>
                <a:ea typeface="MS PGothic" pitchFamily="34" charset="-128"/>
              </a:rPr>
              <a:t>Benefits of Hygienic Design (random order)</a:t>
            </a:r>
          </a:p>
          <a:p>
            <a:pPr>
              <a:lnSpc>
                <a:spcPct val="105000"/>
              </a:lnSpc>
              <a:spcAft>
                <a:spcPct val="15000"/>
              </a:spcAft>
              <a:buClr>
                <a:srgbClr val="FF0000"/>
              </a:buClr>
              <a:buSzPct val="120000"/>
            </a:pPr>
            <a:endParaRPr lang="en-GB" altLang="ja-JP" sz="2000" b="1" dirty="0">
              <a:solidFill>
                <a:schemeClr val="accent6">
                  <a:lumMod val="75000"/>
                </a:schemeClr>
              </a:solidFill>
              <a:latin typeface="Arial" pitchFamily="34" charset="0"/>
              <a:ea typeface="MS PGothic" pitchFamily="34" charset="-128"/>
            </a:endParaRPr>
          </a:p>
          <a:p>
            <a:pPr marL="285750" indent="-285750">
              <a:lnSpc>
                <a:spcPct val="105000"/>
              </a:lnSpc>
              <a:spcAft>
                <a:spcPct val="15000"/>
              </a:spcAft>
              <a:buClr>
                <a:srgbClr val="FF0000"/>
              </a:buClr>
              <a:buSzPct val="120000"/>
              <a:buFont typeface="Arial" panose="020B0604020202020204" pitchFamily="34" charset="0"/>
              <a:buChar char="•"/>
            </a:pPr>
            <a:r>
              <a:rPr lang="en-GB" altLang="ja-JP" sz="1800" dirty="0">
                <a:solidFill>
                  <a:schemeClr val="accent6">
                    <a:lumMod val="75000"/>
                  </a:schemeClr>
                </a:solidFill>
                <a:latin typeface="Arial" pitchFamily="34" charset="0"/>
                <a:ea typeface="MS PGothic" pitchFamily="34" charset="-128"/>
              </a:rPr>
              <a:t>Hazard control (allergens, microbiological, chemical, foreign matter)</a:t>
            </a:r>
          </a:p>
          <a:p>
            <a:pPr marL="285750" indent="-285750">
              <a:lnSpc>
                <a:spcPct val="105000"/>
              </a:lnSpc>
              <a:spcAft>
                <a:spcPct val="15000"/>
              </a:spcAft>
              <a:buClr>
                <a:srgbClr val="FF0000"/>
              </a:buClr>
              <a:buSzPct val="120000"/>
              <a:buFont typeface="Arial" panose="020B0604020202020204" pitchFamily="34" charset="0"/>
              <a:buChar char="•"/>
            </a:pPr>
            <a:r>
              <a:rPr lang="en-GB" altLang="ja-JP" sz="1800" dirty="0">
                <a:solidFill>
                  <a:schemeClr val="accent6">
                    <a:lumMod val="75000"/>
                  </a:schemeClr>
                </a:solidFill>
                <a:latin typeface="Arial" pitchFamily="34" charset="0"/>
                <a:ea typeface="MS PGothic" pitchFamily="34" charset="-128"/>
              </a:rPr>
              <a:t>Improved product quality</a:t>
            </a:r>
          </a:p>
          <a:p>
            <a:pPr marL="285750" indent="-285750">
              <a:lnSpc>
                <a:spcPct val="105000"/>
              </a:lnSpc>
              <a:spcAft>
                <a:spcPct val="15000"/>
              </a:spcAft>
              <a:buClr>
                <a:srgbClr val="FF0000"/>
              </a:buClr>
              <a:buSzPct val="120000"/>
              <a:buFont typeface="Arial" panose="020B0604020202020204" pitchFamily="34" charset="0"/>
              <a:buChar char="•"/>
            </a:pPr>
            <a:r>
              <a:rPr lang="en-GB" altLang="ja-JP" sz="1800" dirty="0">
                <a:solidFill>
                  <a:schemeClr val="accent6">
                    <a:lumMod val="75000"/>
                  </a:schemeClr>
                </a:solidFill>
                <a:latin typeface="Arial" pitchFamily="34" charset="0"/>
                <a:ea typeface="MS PGothic" pitchFamily="34" charset="-128"/>
              </a:rPr>
              <a:t>Life cycle cost reduction</a:t>
            </a:r>
          </a:p>
          <a:p>
            <a:pPr marL="285750" indent="-285750">
              <a:lnSpc>
                <a:spcPct val="105000"/>
              </a:lnSpc>
              <a:spcAft>
                <a:spcPct val="15000"/>
              </a:spcAft>
              <a:buClr>
                <a:srgbClr val="FF0000"/>
              </a:buClr>
              <a:buSzPct val="120000"/>
              <a:buFont typeface="Arial" panose="020B0604020202020204" pitchFamily="34" charset="0"/>
              <a:buChar char="•"/>
            </a:pPr>
            <a:r>
              <a:rPr lang="en-GB" altLang="ja-JP" sz="1800" dirty="0">
                <a:solidFill>
                  <a:schemeClr val="accent6">
                    <a:lumMod val="75000"/>
                  </a:schemeClr>
                </a:solidFill>
                <a:latin typeface="Arial" pitchFamily="34" charset="0"/>
                <a:ea typeface="MS PGothic" pitchFamily="34" charset="-128"/>
              </a:rPr>
              <a:t>Quick change over execution</a:t>
            </a:r>
          </a:p>
          <a:p>
            <a:pPr marL="285750" indent="-285750">
              <a:lnSpc>
                <a:spcPct val="105000"/>
              </a:lnSpc>
              <a:spcAft>
                <a:spcPct val="15000"/>
              </a:spcAft>
              <a:buClr>
                <a:srgbClr val="FF0000"/>
              </a:buClr>
              <a:buSzPct val="120000"/>
              <a:buFont typeface="Arial" panose="020B0604020202020204" pitchFamily="34" charset="0"/>
              <a:buChar char="•"/>
            </a:pPr>
            <a:r>
              <a:rPr lang="en-GB" altLang="ja-JP" sz="1800" dirty="0">
                <a:solidFill>
                  <a:schemeClr val="accent6">
                    <a:lumMod val="75000"/>
                  </a:schemeClr>
                </a:solidFill>
                <a:latin typeface="Arial" pitchFamily="34" charset="0"/>
                <a:ea typeface="MS PGothic" pitchFamily="34" charset="-128"/>
              </a:rPr>
              <a:t>Pest control</a:t>
            </a:r>
          </a:p>
          <a:p>
            <a:pPr marL="285750" indent="-285750">
              <a:lnSpc>
                <a:spcPct val="105000"/>
              </a:lnSpc>
              <a:spcAft>
                <a:spcPct val="15000"/>
              </a:spcAft>
              <a:buClr>
                <a:srgbClr val="FF0000"/>
              </a:buClr>
              <a:buSzPct val="120000"/>
              <a:buFont typeface="Arial" panose="020B0604020202020204" pitchFamily="34" charset="0"/>
              <a:buChar char="•"/>
            </a:pPr>
            <a:r>
              <a:rPr lang="en-GB" altLang="ja-JP" sz="1800" dirty="0">
                <a:solidFill>
                  <a:schemeClr val="accent6">
                    <a:lumMod val="75000"/>
                  </a:schemeClr>
                </a:solidFill>
                <a:latin typeface="Arial" pitchFamily="34" charset="0"/>
                <a:ea typeface="MS PGothic" pitchFamily="34" charset="-128"/>
              </a:rPr>
              <a:t>Human safety</a:t>
            </a:r>
          </a:p>
          <a:p>
            <a:pPr marL="285750" indent="-285750">
              <a:lnSpc>
                <a:spcPct val="105000"/>
              </a:lnSpc>
              <a:spcAft>
                <a:spcPct val="15000"/>
              </a:spcAft>
              <a:buClr>
                <a:srgbClr val="FF0000"/>
              </a:buClr>
              <a:buSzPct val="120000"/>
              <a:buFont typeface="Arial" panose="020B0604020202020204" pitchFamily="34" charset="0"/>
              <a:buChar char="•"/>
            </a:pPr>
            <a:r>
              <a:rPr lang="en-GB" altLang="ja-JP" sz="1800" dirty="0">
                <a:solidFill>
                  <a:schemeClr val="accent6">
                    <a:lumMod val="75000"/>
                  </a:schemeClr>
                </a:solidFill>
                <a:latin typeface="Arial" pitchFamily="34" charset="0"/>
                <a:ea typeface="MS PGothic" pitchFamily="34" charset="-128"/>
              </a:rPr>
              <a:t>Housekeeping</a:t>
            </a:r>
          </a:p>
          <a:p>
            <a:pPr marL="285750" indent="-285750">
              <a:lnSpc>
                <a:spcPct val="105000"/>
              </a:lnSpc>
              <a:spcAft>
                <a:spcPct val="15000"/>
              </a:spcAft>
              <a:buClr>
                <a:srgbClr val="FF0000"/>
              </a:buClr>
              <a:buSzPct val="120000"/>
              <a:buFont typeface="Arial" panose="020B0604020202020204" pitchFamily="34" charset="0"/>
              <a:buChar char="•"/>
            </a:pPr>
            <a:r>
              <a:rPr lang="en-GB" altLang="ja-JP" sz="1800" dirty="0">
                <a:solidFill>
                  <a:schemeClr val="accent6">
                    <a:lumMod val="75000"/>
                  </a:schemeClr>
                </a:solidFill>
                <a:latin typeface="Arial" pitchFamily="34" charset="0"/>
                <a:ea typeface="MS PGothic" pitchFamily="34" charset="-128"/>
              </a:rPr>
              <a:t>Equipment reliability</a:t>
            </a:r>
          </a:p>
          <a:p>
            <a:pPr marL="285750" indent="-285750">
              <a:lnSpc>
                <a:spcPct val="105000"/>
              </a:lnSpc>
              <a:spcAft>
                <a:spcPct val="15000"/>
              </a:spcAft>
              <a:buClr>
                <a:srgbClr val="FF0000"/>
              </a:buClr>
              <a:buSzPct val="120000"/>
              <a:buFont typeface="Arial" panose="020B0604020202020204" pitchFamily="34" charset="0"/>
              <a:buChar char="•"/>
            </a:pPr>
            <a:r>
              <a:rPr lang="en-GB" altLang="ja-JP" sz="1800" dirty="0">
                <a:solidFill>
                  <a:schemeClr val="accent6">
                    <a:lumMod val="75000"/>
                  </a:schemeClr>
                </a:solidFill>
                <a:latin typeface="Arial" pitchFamily="34" charset="0"/>
                <a:ea typeface="MS PGothic" pitchFamily="34" charset="-128"/>
              </a:rPr>
              <a:t>Dietary compliance </a:t>
            </a:r>
            <a:br>
              <a:rPr lang="en-GB" altLang="ja-JP" sz="1800" dirty="0">
                <a:solidFill>
                  <a:schemeClr val="accent6">
                    <a:lumMod val="75000"/>
                  </a:schemeClr>
                </a:solidFill>
                <a:latin typeface="Arial" pitchFamily="34" charset="0"/>
                <a:ea typeface="MS PGothic" pitchFamily="34" charset="-128"/>
              </a:rPr>
            </a:br>
            <a:r>
              <a:rPr lang="en-GB" altLang="ja-JP" sz="1800" dirty="0">
                <a:solidFill>
                  <a:schemeClr val="accent6">
                    <a:lumMod val="75000"/>
                  </a:schemeClr>
                </a:solidFill>
                <a:latin typeface="Arial" pitchFamily="34" charset="0"/>
                <a:ea typeface="MS PGothic" pitchFamily="34" charset="-128"/>
              </a:rPr>
              <a:t>(Halal, Kosher, organic)</a:t>
            </a:r>
          </a:p>
          <a:p>
            <a:pPr marL="285750" indent="-285750">
              <a:lnSpc>
                <a:spcPct val="105000"/>
              </a:lnSpc>
              <a:spcAft>
                <a:spcPct val="15000"/>
              </a:spcAft>
              <a:buClr>
                <a:srgbClr val="FF0000"/>
              </a:buClr>
              <a:buSzPct val="120000"/>
              <a:buFont typeface="Arial" panose="020B0604020202020204" pitchFamily="34" charset="0"/>
              <a:buChar char="•"/>
            </a:pPr>
            <a:r>
              <a:rPr lang="en-GB" altLang="ja-JP" sz="1800" dirty="0">
                <a:solidFill>
                  <a:schemeClr val="accent6">
                    <a:lumMod val="75000"/>
                  </a:schemeClr>
                </a:solidFill>
                <a:latin typeface="Arial" pitchFamily="34" charset="0"/>
                <a:ea typeface="MS PGothic" pitchFamily="34" charset="-128"/>
              </a:rPr>
              <a:t>Regulatory Compliance</a:t>
            </a:r>
            <a:r>
              <a:rPr lang="en-GB" altLang="ja-JP" sz="1600" b="1" dirty="0">
                <a:solidFill>
                  <a:schemeClr val="accent6">
                    <a:lumMod val="75000"/>
                  </a:schemeClr>
                </a:solidFill>
                <a:latin typeface="Arial" pitchFamily="34" charset="0"/>
                <a:ea typeface="MS PGothic" pitchFamily="34" charset="-128"/>
              </a:rPr>
              <a:t/>
            </a:r>
            <a:br>
              <a:rPr lang="en-GB" altLang="ja-JP" sz="1600" b="1" dirty="0">
                <a:solidFill>
                  <a:schemeClr val="accent6">
                    <a:lumMod val="75000"/>
                  </a:schemeClr>
                </a:solidFill>
                <a:latin typeface="Arial" pitchFamily="34" charset="0"/>
                <a:ea typeface="MS PGothic" pitchFamily="34" charset="-128"/>
              </a:rPr>
            </a:br>
            <a:endParaRPr lang="en-GB" altLang="ja-JP" sz="1600" b="1" dirty="0">
              <a:solidFill>
                <a:schemeClr val="accent6">
                  <a:lumMod val="75000"/>
                </a:schemeClr>
              </a:solidFill>
              <a:latin typeface="Arial" pitchFamily="34" charset="0"/>
              <a:ea typeface="MS PGothic" pitchFamily="34" charset="-128"/>
            </a:endParaRPr>
          </a:p>
        </p:txBody>
      </p:sp>
      <p:pic>
        <p:nvPicPr>
          <p:cNvPr id="16" name="Picture 3" descr="P1100406"/>
          <p:cNvPicPr>
            <a:picLocks noChangeAspect="1" noChangeArrowheads="1"/>
          </p:cNvPicPr>
          <p:nvPr/>
        </p:nvPicPr>
        <p:blipFill>
          <a:blip r:embed="rId4" cstate="print"/>
          <a:srcRect/>
          <a:stretch>
            <a:fillRect/>
          </a:stretch>
        </p:blipFill>
        <p:spPr bwMode="auto">
          <a:xfrm>
            <a:off x="4486095" y="3029607"/>
            <a:ext cx="3402330" cy="2550865"/>
          </a:xfrm>
          <a:prstGeom prst="rect">
            <a:avLst/>
          </a:prstGeom>
          <a:noFill/>
        </p:spPr>
      </p:pic>
    </p:spTree>
    <p:extLst>
      <p:ext uri="{BB962C8B-B14F-4D97-AF65-F5344CB8AC3E}">
        <p14:creationId xmlns:p14="http://schemas.microsoft.com/office/powerpoint/2010/main" val="320251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476375" y="622300"/>
            <a:ext cx="7056438" cy="69850"/>
          </a:xfrm>
          <a:prstGeom prst="rect">
            <a:avLst/>
          </a:prstGeom>
          <a:gradFill rotWithShape="1">
            <a:gsLst>
              <a:gs pos="0">
                <a:srgbClr val="FF0000"/>
              </a:gs>
              <a:gs pos="100000">
                <a:srgbClr val="0033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3075" name="Text Box 3"/>
          <p:cNvSpPr txBox="1">
            <a:spLocks noChangeArrowheads="1"/>
          </p:cNvSpPr>
          <p:nvPr/>
        </p:nvSpPr>
        <p:spPr bwMode="auto">
          <a:xfrm>
            <a:off x="2228850" y="260350"/>
            <a:ext cx="60626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endParaRPr lang="de-DE" sz="1200">
              <a:latin typeface="Arial" pitchFamily="34" charset="0"/>
            </a:endParaRPr>
          </a:p>
        </p:txBody>
      </p:sp>
      <p:sp>
        <p:nvSpPr>
          <p:cNvPr id="3078" name="Rectangle 3"/>
          <p:cNvSpPr>
            <a:spLocks noChangeArrowheads="1"/>
          </p:cNvSpPr>
          <p:nvPr/>
        </p:nvSpPr>
        <p:spPr bwMode="auto">
          <a:xfrm>
            <a:off x="792163" y="2241169"/>
            <a:ext cx="5867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6700" indent="-266700">
              <a:spcBef>
                <a:spcPct val="20000"/>
              </a:spcBef>
              <a:buClr>
                <a:srgbClr val="FF0000"/>
              </a:buClr>
              <a:buFontTx/>
              <a:buChar char="•"/>
              <a:tabLst>
                <a:tab pos="266700" algn="l"/>
              </a:tabLst>
            </a:pPr>
            <a:endParaRPr lang="en-GB" sz="1800">
              <a:solidFill>
                <a:srgbClr val="003399"/>
              </a:solidFill>
              <a:latin typeface="Arial" pitchFamily="34" charset="0"/>
            </a:endParaRPr>
          </a:p>
        </p:txBody>
      </p:sp>
      <p:sp>
        <p:nvSpPr>
          <p:cNvPr id="3079" name="Rectangle 4"/>
          <p:cNvSpPr>
            <a:spLocks noChangeArrowheads="1"/>
          </p:cNvSpPr>
          <p:nvPr/>
        </p:nvSpPr>
        <p:spPr bwMode="auto">
          <a:xfrm>
            <a:off x="1374517" y="611354"/>
            <a:ext cx="713898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2800" b="1" dirty="0">
                <a:solidFill>
                  <a:srgbClr val="FF0000"/>
                </a:solidFill>
                <a:latin typeface="Arial" pitchFamily="34" charset="0"/>
              </a:rPr>
              <a:t>5 Key Areas in Hygienic Design </a:t>
            </a:r>
            <a:endParaRPr lang="de-DE" sz="2800" b="1" dirty="0">
              <a:solidFill>
                <a:srgbClr val="FF0000"/>
              </a:solidFill>
              <a:latin typeface="Arial" pitchFamily="34" charset="0"/>
            </a:endParaRPr>
          </a:p>
        </p:txBody>
      </p:sp>
      <p:sp>
        <p:nvSpPr>
          <p:cNvPr id="16" name="Title 7"/>
          <p:cNvSpPr txBox="1">
            <a:spLocks/>
          </p:cNvSpPr>
          <p:nvPr/>
        </p:nvSpPr>
        <p:spPr>
          <a:xfrm>
            <a:off x="744538" y="293370"/>
            <a:ext cx="7980362" cy="115492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endParaRPr lang="en-US" kern="0" dirty="0"/>
          </a:p>
        </p:txBody>
      </p:sp>
      <p:graphicFrame>
        <p:nvGraphicFramePr>
          <p:cNvPr id="18" name="Table 17"/>
          <p:cNvGraphicFramePr>
            <a:graphicFrameLocks noGrp="1"/>
          </p:cNvGraphicFramePr>
          <p:nvPr>
            <p:extLst>
              <p:ext uri="{D42A27DB-BD31-4B8C-83A1-F6EECF244321}">
                <p14:modId xmlns:p14="http://schemas.microsoft.com/office/powerpoint/2010/main" val="437288211"/>
              </p:ext>
            </p:extLst>
          </p:nvPr>
        </p:nvGraphicFramePr>
        <p:xfrm>
          <a:off x="911990" y="1189128"/>
          <a:ext cx="7559438" cy="5242560"/>
        </p:xfrm>
        <a:graphic>
          <a:graphicData uri="http://schemas.openxmlformats.org/drawingml/2006/table">
            <a:tbl>
              <a:tblPr firstRow="1" bandRow="1">
                <a:tableStyleId>{00A15C55-8517-42AA-B614-E9B94910E393}</a:tableStyleId>
              </a:tblPr>
              <a:tblGrid>
                <a:gridCol w="1942744">
                  <a:extLst>
                    <a:ext uri="{9D8B030D-6E8A-4147-A177-3AD203B41FA5}">
                      <a16:colId xmlns="" xmlns:a16="http://schemas.microsoft.com/office/drawing/2014/main" val="20000"/>
                    </a:ext>
                  </a:extLst>
                </a:gridCol>
                <a:gridCol w="5616694">
                  <a:extLst>
                    <a:ext uri="{9D8B030D-6E8A-4147-A177-3AD203B41FA5}">
                      <a16:colId xmlns="" xmlns:a16="http://schemas.microsoft.com/office/drawing/2014/main" val="20001"/>
                    </a:ext>
                  </a:extLst>
                </a:gridCol>
              </a:tblGrid>
              <a:tr h="298316">
                <a:tc>
                  <a:txBody>
                    <a:bodyPr/>
                    <a:lstStyle/>
                    <a:p>
                      <a:pPr>
                        <a:lnSpc>
                          <a:spcPts val="1400"/>
                        </a:lnSpc>
                      </a:pPr>
                      <a:r>
                        <a:rPr lang="en-US" sz="1200" b="1" cap="all" baseline="0" dirty="0">
                          <a:solidFill>
                            <a:schemeClr val="bg1"/>
                          </a:solidFill>
                        </a:rPr>
                        <a:t>Hygienic Building Design</a:t>
                      </a:r>
                    </a:p>
                  </a:txBody>
                  <a:tcPr marT="91440" marB="91440" anchor="ctr">
                    <a:lnL w="12700" cmpd="sng">
                      <a:noFill/>
                    </a:lnL>
                    <a:lnR w="12700" cmpd="sng">
                      <a:noFill/>
                    </a:lnR>
                    <a:lnT w="6350" cap="flat" cmpd="sng" algn="ctr">
                      <a:solidFill>
                        <a:srgbClr val="95959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7A87"/>
                    </a:solidFill>
                  </a:tcPr>
                </a:tc>
                <a:tc rowSpan="2">
                  <a:txBody>
                    <a:bodyPr/>
                    <a:lstStyle/>
                    <a:p>
                      <a:pPr marL="182880" indent="-182880">
                        <a:lnSpc>
                          <a:spcPts val="1400"/>
                        </a:lnSpc>
                        <a:spcAft>
                          <a:spcPts val="600"/>
                        </a:spcAft>
                        <a:buFont typeface="Arial" pitchFamily="34" charset="0"/>
                        <a:buChar char="•"/>
                      </a:pPr>
                      <a:r>
                        <a:rPr lang="en-US" sz="1200" b="0" cap="none" baseline="0" dirty="0">
                          <a:solidFill>
                            <a:schemeClr val="tx1"/>
                          </a:solidFill>
                        </a:rPr>
                        <a:t>Hygienic Floors, Walls, Ceilings, Drains</a:t>
                      </a:r>
                    </a:p>
                    <a:p>
                      <a:pPr marL="182880" indent="-182880">
                        <a:lnSpc>
                          <a:spcPts val="1400"/>
                        </a:lnSpc>
                        <a:spcAft>
                          <a:spcPts val="600"/>
                        </a:spcAft>
                        <a:buFont typeface="Arial" pitchFamily="34" charset="0"/>
                        <a:buChar char="•"/>
                      </a:pPr>
                      <a:r>
                        <a:rPr lang="en-US" sz="1200" b="0" cap="none" baseline="0" dirty="0">
                          <a:solidFill>
                            <a:schemeClr val="tx1"/>
                          </a:solidFill>
                        </a:rPr>
                        <a:t>Zoning</a:t>
                      </a:r>
                    </a:p>
                    <a:p>
                      <a:pPr marL="182880" marR="0" indent="-182880" algn="l" defTabSz="914400" rtl="0" eaLnBrk="1" fontAlgn="auto" latinLnBrk="0" hangingPunct="1">
                        <a:lnSpc>
                          <a:spcPts val="1400"/>
                        </a:lnSpc>
                        <a:spcBef>
                          <a:spcPts val="0"/>
                        </a:spcBef>
                        <a:spcAft>
                          <a:spcPts val="600"/>
                        </a:spcAft>
                        <a:buClrTx/>
                        <a:buSzTx/>
                        <a:buFont typeface="Arial" pitchFamily="34" charset="0"/>
                        <a:buChar char="•"/>
                        <a:tabLst/>
                        <a:defRPr/>
                      </a:pPr>
                      <a:r>
                        <a:rPr lang="en-US" sz="1200" b="0" cap="none" baseline="0" dirty="0">
                          <a:solidFill>
                            <a:schemeClr val="tx1"/>
                          </a:solidFill>
                        </a:rPr>
                        <a:t>Food Defense, e.g. site security, fencing</a:t>
                      </a:r>
                    </a:p>
                    <a:p>
                      <a:pPr marL="182880" marR="0" indent="-182880" algn="l" defTabSz="914400" rtl="0" eaLnBrk="1" fontAlgn="auto" latinLnBrk="0" hangingPunct="1">
                        <a:lnSpc>
                          <a:spcPts val="1400"/>
                        </a:lnSpc>
                        <a:spcBef>
                          <a:spcPts val="0"/>
                        </a:spcBef>
                        <a:spcAft>
                          <a:spcPts val="600"/>
                        </a:spcAft>
                        <a:buClrTx/>
                        <a:buSzTx/>
                        <a:buFont typeface="Arial" pitchFamily="34" charset="0"/>
                        <a:buChar char="•"/>
                        <a:tabLst/>
                        <a:defRPr/>
                      </a:pPr>
                      <a:r>
                        <a:rPr lang="en-US" sz="1200" b="0" cap="none" baseline="0" dirty="0">
                          <a:solidFill>
                            <a:schemeClr val="tx1"/>
                          </a:solidFill>
                        </a:rPr>
                        <a:t>HVAC, Cabling, ducts, cabinets</a:t>
                      </a:r>
                    </a:p>
                  </a:txBody>
                  <a:tcPr marT="91440" marB="91440">
                    <a:lnL w="12700" cmpd="sng">
                      <a:noFill/>
                    </a:lnL>
                    <a:lnR w="12700" cmpd="sng">
                      <a:noFill/>
                    </a:lnR>
                    <a:lnT w="6350" cap="flat" cmpd="sng" algn="ctr">
                      <a:solidFill>
                        <a:srgbClr val="959595"/>
                      </a:solidFill>
                      <a:prstDash val="solid"/>
                      <a:round/>
                      <a:headEnd type="none" w="med" len="med"/>
                      <a:tailEnd type="none" w="med" len="med"/>
                    </a:lnT>
                    <a:lnB w="6350" cap="flat" cmpd="sng" algn="ctr">
                      <a:solidFill>
                        <a:srgbClr val="95959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0">
                <a:tc>
                  <a:txBody>
                    <a:bodyPr/>
                    <a:lstStyle/>
                    <a:p>
                      <a:pPr>
                        <a:lnSpc>
                          <a:spcPts val="1400"/>
                        </a:lnSpc>
                      </a:pPr>
                      <a:endParaRPr lang="en-US" sz="1200" b="1" baseline="0" dirty="0">
                        <a:solidFill>
                          <a:srgbClr val="007A87"/>
                        </a:solidFill>
                      </a:endParaRPr>
                    </a:p>
                  </a:txBody>
                  <a:tcPr marT="91440" marB="91440">
                    <a:lnL w="12700" cmpd="sng">
                      <a:noFill/>
                    </a:lnL>
                    <a:lnR w="12700" cmpd="sng">
                      <a:noFill/>
                    </a:lnR>
                    <a:lnT w="38100" cmpd="sng">
                      <a:noFill/>
                    </a:lnT>
                    <a:lnB w="6350" cap="flat" cmpd="sng" algn="ctr">
                      <a:solidFill>
                        <a:srgbClr val="95959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nSpc>
                          <a:spcPts val="1400"/>
                        </a:lnSpc>
                      </a:pPr>
                      <a:endParaRPr lang="en-US" sz="1200" baseline="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0">
                <a:tc>
                  <a:txBody>
                    <a:bodyPr/>
                    <a:lstStyle/>
                    <a:p>
                      <a:pPr>
                        <a:lnSpc>
                          <a:spcPts val="1400"/>
                        </a:lnSpc>
                      </a:pPr>
                      <a:r>
                        <a:rPr lang="en-US" sz="1200" b="1" cap="all" baseline="0" dirty="0">
                          <a:solidFill>
                            <a:schemeClr val="bg1"/>
                          </a:solidFill>
                        </a:rPr>
                        <a:t>Hygienic utilities</a:t>
                      </a:r>
                    </a:p>
                  </a:txBody>
                  <a:tcPr marT="91440" marB="91440" anchor="ctr">
                    <a:lnL w="12700" cmpd="sng">
                      <a:noFill/>
                    </a:lnL>
                    <a:lnR w="12700" cmpd="sng">
                      <a:noFill/>
                    </a:lnR>
                    <a:lnT w="6350" cap="flat" cmpd="sng" algn="ctr">
                      <a:solidFill>
                        <a:srgbClr val="95959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5C84"/>
                    </a:solidFill>
                  </a:tcPr>
                </a:tc>
                <a:tc rowSpan="2">
                  <a:txBody>
                    <a:bodyPr/>
                    <a:lstStyle/>
                    <a:p>
                      <a:pPr marL="182880" indent="-182880">
                        <a:lnSpc>
                          <a:spcPts val="1400"/>
                        </a:lnSpc>
                        <a:spcAft>
                          <a:spcPts val="600"/>
                        </a:spcAft>
                        <a:buFont typeface="Arial" pitchFamily="34" charset="0"/>
                        <a:buChar char="•"/>
                      </a:pPr>
                      <a:r>
                        <a:rPr lang="en-US" sz="1200" b="0" cap="none" baseline="0" dirty="0">
                          <a:solidFill>
                            <a:schemeClr val="tx1"/>
                          </a:solidFill>
                        </a:rPr>
                        <a:t>Water, Steam</a:t>
                      </a:r>
                    </a:p>
                    <a:p>
                      <a:pPr marL="182880" indent="-182880">
                        <a:lnSpc>
                          <a:spcPts val="1400"/>
                        </a:lnSpc>
                        <a:spcAft>
                          <a:spcPts val="600"/>
                        </a:spcAft>
                        <a:buFont typeface="Arial" pitchFamily="34" charset="0"/>
                        <a:buChar char="•"/>
                      </a:pPr>
                      <a:r>
                        <a:rPr lang="en-US" sz="1200" b="0" cap="none" baseline="0" dirty="0">
                          <a:solidFill>
                            <a:schemeClr val="tx1"/>
                          </a:solidFill>
                        </a:rPr>
                        <a:t>Air</a:t>
                      </a:r>
                    </a:p>
                  </a:txBody>
                  <a:tcPr marT="91440" marB="91440">
                    <a:lnL w="12700" cmpd="sng">
                      <a:noFill/>
                    </a:lnL>
                    <a:lnR w="12700" cmpd="sng">
                      <a:noFill/>
                    </a:lnR>
                    <a:lnT w="6350" cap="flat" cmpd="sng" algn="ctr">
                      <a:solidFill>
                        <a:srgbClr val="959595"/>
                      </a:solidFill>
                      <a:prstDash val="solid"/>
                      <a:round/>
                      <a:headEnd type="none" w="med" len="med"/>
                      <a:tailEnd type="none" w="med" len="med"/>
                    </a:lnT>
                    <a:lnB w="6350" cap="flat" cmpd="sng" algn="ctr">
                      <a:solidFill>
                        <a:srgbClr val="95959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0">
                <a:tc>
                  <a:txBody>
                    <a:bodyPr/>
                    <a:lstStyle/>
                    <a:p>
                      <a:pPr>
                        <a:lnSpc>
                          <a:spcPts val="1400"/>
                        </a:lnSpc>
                      </a:pPr>
                      <a:endParaRPr lang="en-US" sz="1200" b="1" baseline="0" dirty="0">
                        <a:solidFill>
                          <a:srgbClr val="005C84"/>
                        </a:solidFill>
                      </a:endParaRPr>
                    </a:p>
                  </a:txBody>
                  <a:tcPr marT="91440" marB="91440">
                    <a:lnL w="12700" cmpd="sng">
                      <a:noFill/>
                    </a:lnL>
                    <a:lnR w="12700" cmpd="sng">
                      <a:noFill/>
                    </a:lnR>
                    <a:lnT w="38100" cmpd="sng">
                      <a:noFill/>
                    </a:lnT>
                    <a:lnB w="6350" cap="flat" cmpd="sng" algn="ctr">
                      <a:solidFill>
                        <a:srgbClr val="95959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nSpc>
                          <a:spcPts val="1400"/>
                        </a:lnSpc>
                      </a:pPr>
                      <a:endParaRPr lang="en-US" sz="1200" baseline="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0">
                <a:tc>
                  <a:txBody>
                    <a:bodyPr/>
                    <a:lstStyle/>
                    <a:p>
                      <a:pPr>
                        <a:lnSpc>
                          <a:spcPts val="1400"/>
                        </a:lnSpc>
                      </a:pPr>
                      <a:r>
                        <a:rPr lang="en-US" sz="1200" b="1" cap="all" baseline="0" dirty="0">
                          <a:solidFill>
                            <a:schemeClr val="bg1"/>
                          </a:solidFill>
                        </a:rPr>
                        <a:t>Hygienic Equipment and Process design</a:t>
                      </a:r>
                    </a:p>
                  </a:txBody>
                  <a:tcPr marT="91440" marB="91440" anchor="ctr">
                    <a:lnL w="12700" cmpd="sng">
                      <a:noFill/>
                    </a:lnL>
                    <a:lnR w="12700" cmpd="sng">
                      <a:noFill/>
                    </a:lnR>
                    <a:lnT w="6350" cap="flat" cmpd="sng" algn="ctr">
                      <a:solidFill>
                        <a:srgbClr val="95959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1E9D8B"/>
                    </a:solidFill>
                  </a:tcPr>
                </a:tc>
                <a:tc rowSpan="2">
                  <a:txBody>
                    <a:bodyPr/>
                    <a:lstStyle/>
                    <a:p>
                      <a:pPr marL="182880" indent="-182880">
                        <a:lnSpc>
                          <a:spcPts val="1400"/>
                        </a:lnSpc>
                        <a:spcAft>
                          <a:spcPts val="600"/>
                        </a:spcAft>
                        <a:buFont typeface="Arial" pitchFamily="34" charset="0"/>
                        <a:buChar char="•"/>
                      </a:pPr>
                      <a:r>
                        <a:rPr lang="en-US" sz="1200" b="0" baseline="0" dirty="0">
                          <a:solidFill>
                            <a:schemeClr val="tx1"/>
                          </a:solidFill>
                        </a:rPr>
                        <a:t>Materials of construction</a:t>
                      </a:r>
                    </a:p>
                    <a:p>
                      <a:pPr marL="182880" indent="-182880">
                        <a:lnSpc>
                          <a:spcPts val="1400"/>
                        </a:lnSpc>
                        <a:spcAft>
                          <a:spcPts val="600"/>
                        </a:spcAft>
                        <a:buFont typeface="Arial" pitchFamily="34" charset="0"/>
                        <a:buChar char="•"/>
                      </a:pPr>
                      <a:r>
                        <a:rPr lang="en-US" sz="1200" b="0" baseline="0" dirty="0">
                          <a:solidFill>
                            <a:schemeClr val="tx1"/>
                          </a:solidFill>
                        </a:rPr>
                        <a:t>Hygienic Welding</a:t>
                      </a:r>
                    </a:p>
                    <a:p>
                      <a:pPr marL="182880" indent="-182880">
                        <a:lnSpc>
                          <a:spcPts val="1400"/>
                        </a:lnSpc>
                        <a:spcAft>
                          <a:spcPts val="600"/>
                        </a:spcAft>
                        <a:buFont typeface="Arial" pitchFamily="34" charset="0"/>
                        <a:buChar char="•"/>
                      </a:pPr>
                      <a:r>
                        <a:rPr lang="en-US" sz="1200" b="0" baseline="0" dirty="0">
                          <a:solidFill>
                            <a:schemeClr val="tx1"/>
                          </a:solidFill>
                        </a:rPr>
                        <a:t>Maintenance</a:t>
                      </a:r>
                    </a:p>
                    <a:p>
                      <a:pPr marL="182880" indent="-182880">
                        <a:lnSpc>
                          <a:spcPts val="1400"/>
                        </a:lnSpc>
                        <a:spcAft>
                          <a:spcPts val="600"/>
                        </a:spcAft>
                        <a:buFont typeface="Arial" pitchFamily="34" charset="0"/>
                        <a:buChar char="•"/>
                      </a:pPr>
                      <a:r>
                        <a:rPr lang="en-US" sz="1200" b="0" baseline="0" dirty="0" err="1">
                          <a:solidFill>
                            <a:schemeClr val="tx1"/>
                          </a:solidFill>
                        </a:rPr>
                        <a:t>Cleanability</a:t>
                      </a:r>
                      <a:r>
                        <a:rPr lang="en-US" sz="1200" b="0" baseline="0" dirty="0">
                          <a:solidFill>
                            <a:schemeClr val="tx1"/>
                          </a:solidFill>
                        </a:rPr>
                        <a:t> and </a:t>
                      </a:r>
                      <a:r>
                        <a:rPr lang="en-US" sz="1200" b="0" baseline="0" dirty="0" err="1">
                          <a:solidFill>
                            <a:schemeClr val="tx1"/>
                          </a:solidFill>
                        </a:rPr>
                        <a:t>Drainability</a:t>
                      </a:r>
                      <a:endParaRPr lang="en-US" sz="1200" b="0" baseline="0" dirty="0">
                        <a:solidFill>
                          <a:schemeClr val="tx1"/>
                        </a:solidFill>
                      </a:endParaRPr>
                    </a:p>
                  </a:txBody>
                  <a:tcPr marT="91440" marB="91440">
                    <a:lnL w="12700" cmpd="sng">
                      <a:noFill/>
                    </a:lnL>
                    <a:lnR w="12700" cmpd="sng">
                      <a:noFill/>
                    </a:lnR>
                    <a:lnT w="6350" cap="flat" cmpd="sng" algn="ctr">
                      <a:solidFill>
                        <a:srgbClr val="959595"/>
                      </a:solidFill>
                      <a:prstDash val="solid"/>
                      <a:round/>
                      <a:headEnd type="none" w="med" len="med"/>
                      <a:tailEnd type="none" w="med" len="med"/>
                    </a:lnT>
                    <a:lnB w="6350" cap="flat" cmpd="sng" algn="ctr">
                      <a:solidFill>
                        <a:srgbClr val="95959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0">
                <a:tc>
                  <a:txBody>
                    <a:bodyPr/>
                    <a:lstStyle/>
                    <a:p>
                      <a:pPr>
                        <a:lnSpc>
                          <a:spcPts val="1400"/>
                        </a:lnSpc>
                      </a:pPr>
                      <a:endParaRPr lang="en-US" sz="1200" b="1" baseline="0" dirty="0">
                        <a:solidFill>
                          <a:srgbClr val="1E9D8B"/>
                        </a:solidFill>
                      </a:endParaRPr>
                    </a:p>
                  </a:txBody>
                  <a:tcPr marT="91440" marB="91440">
                    <a:lnL w="12700" cmpd="sng">
                      <a:noFill/>
                    </a:lnL>
                    <a:lnR w="12700" cmpd="sng">
                      <a:noFill/>
                    </a:lnR>
                    <a:lnT w="38100" cmpd="sng">
                      <a:noFill/>
                    </a:lnT>
                    <a:lnB w="6350" cap="flat" cmpd="sng" algn="ctr">
                      <a:solidFill>
                        <a:srgbClr val="95959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nSpc>
                          <a:spcPts val="1400"/>
                        </a:lnSpc>
                      </a:pPr>
                      <a:endParaRPr lang="en-US" sz="1200" baseline="0" dirty="0">
                        <a:solidFill>
                          <a:schemeClr val="tx1"/>
                        </a:solidFill>
                      </a:endParaRPr>
                    </a:p>
                  </a:txBody>
                  <a:tcPr anchor="ctr">
                    <a:lnL w="12700" cmpd="sng">
                      <a:noFill/>
                    </a:lnL>
                    <a:lnR w="12700" cmpd="sng">
                      <a:noFill/>
                    </a:lnR>
                    <a:lnT w="6350" cap="flat" cmpd="sng" algn="ctr">
                      <a:solidFill>
                        <a:srgbClr val="959595"/>
                      </a:solidFill>
                      <a:prstDash val="solid"/>
                      <a:round/>
                      <a:headEnd type="none" w="med" len="med"/>
                      <a:tailEnd type="none" w="med" len="med"/>
                    </a:lnT>
                    <a:lnB w="6350" cap="flat" cmpd="sng" algn="ctr">
                      <a:solidFill>
                        <a:srgbClr val="95959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0">
                <a:tc>
                  <a:txBody>
                    <a:bodyPr/>
                    <a:lstStyle/>
                    <a:p>
                      <a:pPr>
                        <a:lnSpc>
                          <a:spcPts val="1400"/>
                        </a:lnSpc>
                      </a:pPr>
                      <a:r>
                        <a:rPr lang="en-US" sz="1200" b="1" cap="all" baseline="0" dirty="0">
                          <a:solidFill>
                            <a:schemeClr val="bg1"/>
                          </a:solidFill>
                        </a:rPr>
                        <a:t>Cleaning and Sanitation (disinfection)</a:t>
                      </a:r>
                    </a:p>
                  </a:txBody>
                  <a:tcPr marT="91440" marB="91440" anchor="ctr">
                    <a:lnL w="12700" cmpd="sng">
                      <a:noFill/>
                    </a:lnL>
                    <a:lnR w="12700" cmpd="sng">
                      <a:noFill/>
                    </a:lnR>
                    <a:lnT w="6350" cap="flat" cmpd="sng" algn="ctr">
                      <a:solidFill>
                        <a:srgbClr val="959595"/>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7A87"/>
                    </a:solidFill>
                  </a:tcPr>
                </a:tc>
                <a:tc rowSpan="2">
                  <a:txBody>
                    <a:bodyPr/>
                    <a:lstStyle/>
                    <a:p>
                      <a:pPr marL="182880" indent="-182880">
                        <a:lnSpc>
                          <a:spcPts val="1400"/>
                        </a:lnSpc>
                        <a:spcAft>
                          <a:spcPts val="600"/>
                        </a:spcAft>
                        <a:buFont typeface="Arial" pitchFamily="34" charset="0"/>
                        <a:buChar char="•"/>
                      </a:pPr>
                      <a:r>
                        <a:rPr lang="en-US" sz="1200" b="0" cap="none" baseline="0" dirty="0">
                          <a:solidFill>
                            <a:schemeClr val="tx1"/>
                          </a:solidFill>
                        </a:rPr>
                        <a:t>Cleaning In Place (CIP) Design</a:t>
                      </a:r>
                    </a:p>
                    <a:p>
                      <a:pPr marL="182880" indent="-182880">
                        <a:lnSpc>
                          <a:spcPts val="1400"/>
                        </a:lnSpc>
                        <a:spcAft>
                          <a:spcPts val="600"/>
                        </a:spcAft>
                        <a:buFont typeface="Arial" pitchFamily="34" charset="0"/>
                        <a:buChar char="•"/>
                      </a:pPr>
                      <a:r>
                        <a:rPr lang="en-US" sz="1200" b="0" cap="none" baseline="0" dirty="0">
                          <a:solidFill>
                            <a:schemeClr val="tx1"/>
                          </a:solidFill>
                        </a:rPr>
                        <a:t>Dry cleaning, Cleaning out Place, Open Plant Cleaning</a:t>
                      </a:r>
                    </a:p>
                    <a:p>
                      <a:pPr marL="182880" indent="-182880">
                        <a:lnSpc>
                          <a:spcPts val="1400"/>
                        </a:lnSpc>
                        <a:spcAft>
                          <a:spcPts val="600"/>
                        </a:spcAft>
                        <a:buFont typeface="Arial" pitchFamily="34" charset="0"/>
                        <a:buChar char="•"/>
                      </a:pPr>
                      <a:r>
                        <a:rPr lang="en-US" sz="1200" b="0" cap="none" baseline="0" dirty="0">
                          <a:solidFill>
                            <a:schemeClr val="tx1"/>
                          </a:solidFill>
                        </a:rPr>
                        <a:t>Cleaning Procedures</a:t>
                      </a:r>
                    </a:p>
                    <a:p>
                      <a:pPr marL="182880" indent="-182880">
                        <a:lnSpc>
                          <a:spcPts val="1400"/>
                        </a:lnSpc>
                        <a:spcAft>
                          <a:spcPts val="600"/>
                        </a:spcAft>
                        <a:buFont typeface="Arial" pitchFamily="34" charset="0"/>
                        <a:buChar char="•"/>
                      </a:pPr>
                      <a:r>
                        <a:rPr lang="en-US" sz="1200" b="0" cap="none" baseline="0" dirty="0">
                          <a:solidFill>
                            <a:schemeClr val="tx1"/>
                          </a:solidFill>
                        </a:rPr>
                        <a:t>Cleaning Validation</a:t>
                      </a:r>
                    </a:p>
                    <a:p>
                      <a:pPr marL="182880" indent="-182880">
                        <a:lnSpc>
                          <a:spcPts val="1400"/>
                        </a:lnSpc>
                        <a:spcAft>
                          <a:spcPts val="600"/>
                        </a:spcAft>
                        <a:buFont typeface="Arial" pitchFamily="34" charset="0"/>
                        <a:buChar char="•"/>
                      </a:pPr>
                      <a:r>
                        <a:rPr lang="en-US" sz="1200" b="0" cap="none" baseline="0" dirty="0">
                          <a:solidFill>
                            <a:schemeClr val="tx1"/>
                          </a:solidFill>
                        </a:rPr>
                        <a:t>Cleaning and Sanitation chemicals</a:t>
                      </a:r>
                      <a:endParaRPr lang="en-US" sz="1200" b="0" baseline="0" dirty="0">
                        <a:solidFill>
                          <a:schemeClr val="tx1"/>
                        </a:solidFill>
                      </a:endParaRPr>
                    </a:p>
                  </a:txBody>
                  <a:tcPr marT="91440" marB="91440">
                    <a:lnL w="12700" cmpd="sng">
                      <a:noFill/>
                    </a:lnL>
                    <a:lnR w="12700" cmpd="sng">
                      <a:noFill/>
                    </a:lnR>
                    <a:lnT w="6350" cap="flat" cmpd="sng" algn="ctr">
                      <a:solidFill>
                        <a:srgbClr val="959595"/>
                      </a:solidFill>
                      <a:prstDash val="solid"/>
                      <a:round/>
                      <a:headEnd type="none" w="med" len="med"/>
                      <a:tailEnd type="none" w="med" len="med"/>
                    </a:lnT>
                    <a:lnB w="6350" cap="flat" cmpd="sng" algn="ctr">
                      <a:solidFill>
                        <a:srgbClr val="95959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0">
                <a:tc>
                  <a:txBody>
                    <a:bodyPr/>
                    <a:lstStyle/>
                    <a:p>
                      <a:pPr>
                        <a:lnSpc>
                          <a:spcPts val="1400"/>
                        </a:lnSpc>
                      </a:pPr>
                      <a:endParaRPr lang="en-US" sz="1200" b="1" baseline="0" dirty="0">
                        <a:solidFill>
                          <a:schemeClr val="accent2"/>
                        </a:solidFill>
                      </a:endParaRPr>
                    </a:p>
                  </a:txBody>
                  <a:tcPr marT="91440" marB="91440">
                    <a:lnL w="12700" cmpd="sng">
                      <a:noFill/>
                    </a:lnL>
                    <a:lnR w="12700" cmpd="sng">
                      <a:noFill/>
                    </a:lnR>
                    <a:lnT w="38100" cmpd="sng">
                      <a:noFill/>
                    </a:lnT>
                    <a:lnB w="6350" cap="flat" cmpd="sng" algn="ctr">
                      <a:solidFill>
                        <a:srgbClr val="95959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nSpc>
                          <a:spcPts val="1400"/>
                        </a:lnSpc>
                      </a:pPr>
                      <a:endParaRPr lang="en-US" sz="1200" baseline="0" dirty="0">
                        <a:solidFill>
                          <a:schemeClr val="tx1"/>
                        </a:solidFill>
                      </a:endParaRPr>
                    </a:p>
                  </a:txBody>
                  <a:tcPr anchor="ctr">
                    <a:lnL w="12700" cmpd="sng">
                      <a:noFill/>
                    </a:lnL>
                    <a:lnR w="12700" cmpd="sng">
                      <a:noFill/>
                    </a:lnR>
                    <a:lnT w="6350" cap="flat" cmpd="sng" algn="ctr">
                      <a:solidFill>
                        <a:srgbClr val="959595"/>
                      </a:solidFill>
                      <a:prstDash val="solid"/>
                      <a:round/>
                      <a:headEnd type="none" w="med" len="med"/>
                      <a:tailEnd type="none" w="med" len="med"/>
                    </a:lnT>
                    <a:lnB w="6350" cap="flat" cmpd="sng" algn="ctr">
                      <a:solidFill>
                        <a:srgbClr val="95959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7"/>
                  </a:ext>
                </a:extLst>
              </a:tr>
              <a:tr h="0">
                <a:tc>
                  <a:txBody>
                    <a:bodyPr/>
                    <a:lstStyle/>
                    <a:p>
                      <a:pPr>
                        <a:lnSpc>
                          <a:spcPts val="1400"/>
                        </a:lnSpc>
                      </a:pPr>
                      <a:r>
                        <a:rPr lang="en-US" sz="1200" b="1" cap="all" baseline="0" dirty="0" err="1">
                          <a:solidFill>
                            <a:schemeClr val="bg1"/>
                          </a:solidFill>
                        </a:rPr>
                        <a:t>Personne</a:t>
                      </a:r>
                      <a:r>
                        <a:rPr lang="en-US" sz="1200" b="1" cap="all" baseline="0" dirty="0">
                          <a:solidFill>
                            <a:schemeClr val="bg1"/>
                          </a:solidFill>
                        </a:rPr>
                        <a:t>(a)l Hygiene</a:t>
                      </a:r>
                    </a:p>
                  </a:txBody>
                  <a:tcPr marT="91440" marB="91440" anchor="ctr">
                    <a:lnL w="12700" cmpd="sng">
                      <a:noFill/>
                    </a:lnL>
                    <a:lnR w="12700" cmpd="sng">
                      <a:noFill/>
                    </a:lnR>
                    <a:lnT w="6350" cap="flat" cmpd="sng" algn="ctr">
                      <a:solidFill>
                        <a:srgbClr val="959595"/>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5C84"/>
                    </a:solidFill>
                  </a:tcPr>
                </a:tc>
                <a:tc rowSpan="2">
                  <a:txBody>
                    <a:bodyPr/>
                    <a:lstStyle/>
                    <a:p>
                      <a:pPr marL="182880" indent="-182880">
                        <a:lnSpc>
                          <a:spcPts val="1400"/>
                        </a:lnSpc>
                        <a:spcAft>
                          <a:spcPts val="600"/>
                        </a:spcAft>
                        <a:buFont typeface="Arial" pitchFamily="34" charset="0"/>
                        <a:buChar char="•"/>
                      </a:pPr>
                      <a:r>
                        <a:rPr lang="en-US" sz="1200" b="0" baseline="0" dirty="0">
                          <a:solidFill>
                            <a:schemeClr val="tx1"/>
                          </a:solidFill>
                        </a:rPr>
                        <a:t>Gowning, e.g. Hand/Shoe cleaning devices</a:t>
                      </a:r>
                    </a:p>
                    <a:p>
                      <a:pPr marL="182880" indent="-182880">
                        <a:lnSpc>
                          <a:spcPts val="1400"/>
                        </a:lnSpc>
                        <a:spcAft>
                          <a:spcPts val="600"/>
                        </a:spcAft>
                        <a:buFont typeface="Arial" pitchFamily="34" charset="0"/>
                        <a:buChar char="•"/>
                      </a:pPr>
                      <a:r>
                        <a:rPr lang="en-US" sz="1200" b="0" baseline="0" dirty="0">
                          <a:solidFill>
                            <a:schemeClr val="tx1"/>
                          </a:solidFill>
                        </a:rPr>
                        <a:t>Culture</a:t>
                      </a:r>
                    </a:p>
                    <a:p>
                      <a:pPr marL="182880" indent="-182880">
                        <a:lnSpc>
                          <a:spcPts val="1400"/>
                        </a:lnSpc>
                        <a:spcAft>
                          <a:spcPts val="600"/>
                        </a:spcAft>
                        <a:buFont typeface="Arial" pitchFamily="34" charset="0"/>
                        <a:buChar char="•"/>
                      </a:pPr>
                      <a:r>
                        <a:rPr lang="en-US" sz="1200" b="0" baseline="0" dirty="0">
                          <a:solidFill>
                            <a:schemeClr val="tx1"/>
                          </a:solidFill>
                        </a:rPr>
                        <a:t>Practices</a:t>
                      </a:r>
                    </a:p>
                  </a:txBody>
                  <a:tcPr marT="91440" marB="91440">
                    <a:lnL w="12700" cmpd="sng">
                      <a:noFill/>
                    </a:lnL>
                    <a:lnR w="12700" cmpd="sng">
                      <a:noFill/>
                    </a:lnR>
                    <a:lnT w="6350" cap="flat" cmpd="sng" algn="ctr">
                      <a:solidFill>
                        <a:srgbClr val="959595"/>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8"/>
                  </a:ext>
                </a:extLst>
              </a:tr>
              <a:tr h="0">
                <a:tc>
                  <a:txBody>
                    <a:bodyPr/>
                    <a:lstStyle/>
                    <a:p>
                      <a:pPr>
                        <a:lnSpc>
                          <a:spcPts val="1400"/>
                        </a:lnSpc>
                      </a:pPr>
                      <a:endParaRPr lang="en-US" sz="1200" b="1" baseline="0" dirty="0">
                        <a:solidFill>
                          <a:schemeClr val="accent4"/>
                        </a:solidFill>
                      </a:endParaRPr>
                    </a:p>
                  </a:txBody>
                  <a:tcPr marT="91440" marB="91440">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vMerge="1">
                  <a:txBody>
                    <a:bodyPr/>
                    <a:lstStyle/>
                    <a:p>
                      <a:pPr>
                        <a:lnSpc>
                          <a:spcPts val="1400"/>
                        </a:lnSpc>
                      </a:pPr>
                      <a:endParaRPr lang="en-US" sz="1200" baseline="0" dirty="0">
                        <a:solidFill>
                          <a:schemeClr val="tx1"/>
                        </a:solidFill>
                      </a:endParaRPr>
                    </a:p>
                  </a:txBody>
                  <a:tcPr anchor="ctr">
                    <a:lnL w="12700" cmpd="sng">
                      <a:noFill/>
                    </a:lnL>
                    <a:lnR w="12700" cmpd="sng">
                      <a:noFill/>
                    </a:lnR>
                    <a:lnT w="6350" cap="flat" cmpd="sng" algn="ctr">
                      <a:solidFill>
                        <a:srgbClr val="959595"/>
                      </a:solidFill>
                      <a:prstDash val="solid"/>
                      <a:round/>
                      <a:headEnd type="none" w="med" len="med"/>
                      <a:tailEnd type="none" w="med" len="med"/>
                    </a:lnT>
                    <a:lnB w="6350" cap="flat" cmpd="sng" algn="ctr">
                      <a:solidFill>
                        <a:srgbClr val="95959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9"/>
                  </a:ext>
                </a:extLst>
              </a:tr>
            </a:tbl>
          </a:graphicData>
        </a:graphic>
      </p:graphicFrame>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3478" y="3094099"/>
            <a:ext cx="684383" cy="1037023"/>
          </a:xfrm>
          <a:prstGeom prst="rect">
            <a:avLst/>
          </a:prstGeom>
        </p:spPr>
      </p:pic>
      <p:sp>
        <p:nvSpPr>
          <p:cNvPr id="20" name="Oval 19"/>
          <p:cNvSpPr/>
          <p:nvPr/>
        </p:nvSpPr>
        <p:spPr>
          <a:xfrm>
            <a:off x="510544" y="1293556"/>
            <a:ext cx="274919" cy="274535"/>
          </a:xfrm>
          <a:prstGeom prst="ellipse">
            <a:avLst/>
          </a:prstGeom>
          <a:solidFill>
            <a:schemeClr val="accent2">
              <a:lumMod val="60000"/>
              <a:lumOff val="40000"/>
            </a:schemeClr>
          </a:solidFill>
          <a:ln>
            <a:solidFill>
              <a:schemeClr val="accent2">
                <a:lumMod val="60000"/>
                <a:lumOff val="40000"/>
              </a:schemeClr>
            </a:solidFill>
          </a:ln>
          <a:scene3d>
            <a:camera prst="orthographicFront"/>
            <a:lightRig rig="threePt" dir="t"/>
          </a:scene3d>
          <a:sp3d>
            <a:bevelT w="889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solidFill>
                  <a:schemeClr val="bg1"/>
                </a:solidFill>
              </a:rPr>
              <a:t>1</a:t>
            </a:r>
            <a:endParaRPr lang="nl-NL" sz="1200" dirty="0">
              <a:solidFill>
                <a:schemeClr val="bg1"/>
              </a:solidFill>
            </a:endParaRPr>
          </a:p>
        </p:txBody>
      </p:sp>
      <p:sp>
        <p:nvSpPr>
          <p:cNvPr id="21" name="Oval 20"/>
          <p:cNvSpPr/>
          <p:nvPr/>
        </p:nvSpPr>
        <p:spPr>
          <a:xfrm>
            <a:off x="510544" y="2345762"/>
            <a:ext cx="274919" cy="274535"/>
          </a:xfrm>
          <a:prstGeom prst="ellipse">
            <a:avLst/>
          </a:prstGeom>
          <a:solidFill>
            <a:schemeClr val="accent2">
              <a:lumMod val="60000"/>
              <a:lumOff val="40000"/>
            </a:schemeClr>
          </a:solidFill>
          <a:ln>
            <a:solidFill>
              <a:schemeClr val="accent2">
                <a:lumMod val="60000"/>
                <a:lumOff val="40000"/>
              </a:schemeClr>
            </a:solidFill>
          </a:ln>
          <a:scene3d>
            <a:camera prst="orthographicFront"/>
            <a:lightRig rig="threePt" dir="t"/>
          </a:scene3d>
          <a:sp3d>
            <a:bevelT w="889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solidFill>
                  <a:schemeClr val="bg1"/>
                </a:solidFill>
              </a:rPr>
              <a:t>2</a:t>
            </a:r>
            <a:endParaRPr lang="nl-NL" sz="1200" dirty="0">
              <a:solidFill>
                <a:schemeClr val="bg1"/>
              </a:solidFill>
            </a:endParaRPr>
          </a:p>
        </p:txBody>
      </p:sp>
      <p:sp>
        <p:nvSpPr>
          <p:cNvPr id="22" name="Oval 21"/>
          <p:cNvSpPr/>
          <p:nvPr/>
        </p:nvSpPr>
        <p:spPr>
          <a:xfrm>
            <a:off x="510544" y="3172573"/>
            <a:ext cx="274919" cy="274535"/>
          </a:xfrm>
          <a:prstGeom prst="ellipse">
            <a:avLst/>
          </a:prstGeom>
          <a:solidFill>
            <a:schemeClr val="accent2">
              <a:lumMod val="60000"/>
              <a:lumOff val="40000"/>
            </a:schemeClr>
          </a:solidFill>
          <a:ln>
            <a:solidFill>
              <a:schemeClr val="accent2">
                <a:lumMod val="60000"/>
                <a:lumOff val="40000"/>
              </a:schemeClr>
            </a:solidFill>
          </a:ln>
          <a:scene3d>
            <a:camera prst="orthographicFront"/>
            <a:lightRig rig="threePt" dir="t"/>
          </a:scene3d>
          <a:sp3d>
            <a:bevelT w="889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solidFill>
                  <a:schemeClr val="bg1"/>
                </a:solidFill>
              </a:rPr>
              <a:t>3</a:t>
            </a:r>
            <a:endParaRPr lang="nl-NL" sz="1200" dirty="0">
              <a:solidFill>
                <a:schemeClr val="bg1"/>
              </a:solidFill>
            </a:endParaRPr>
          </a:p>
        </p:txBody>
      </p:sp>
      <p:sp>
        <p:nvSpPr>
          <p:cNvPr id="23" name="Oval 22"/>
          <p:cNvSpPr/>
          <p:nvPr/>
        </p:nvSpPr>
        <p:spPr>
          <a:xfrm>
            <a:off x="510544" y="4351407"/>
            <a:ext cx="274919" cy="274535"/>
          </a:xfrm>
          <a:prstGeom prst="ellipse">
            <a:avLst/>
          </a:prstGeom>
          <a:solidFill>
            <a:schemeClr val="accent2">
              <a:lumMod val="60000"/>
              <a:lumOff val="40000"/>
            </a:schemeClr>
          </a:solidFill>
          <a:ln>
            <a:solidFill>
              <a:schemeClr val="accent2">
                <a:lumMod val="60000"/>
                <a:lumOff val="40000"/>
              </a:schemeClr>
            </a:solidFill>
          </a:ln>
          <a:scene3d>
            <a:camera prst="orthographicFront"/>
            <a:lightRig rig="threePt" dir="t"/>
          </a:scene3d>
          <a:sp3d>
            <a:bevelT w="889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solidFill>
                  <a:schemeClr val="bg1"/>
                </a:solidFill>
              </a:rPr>
              <a:t>4</a:t>
            </a:r>
            <a:endParaRPr lang="nl-NL" sz="1200" dirty="0">
              <a:solidFill>
                <a:schemeClr val="bg1"/>
              </a:solidFill>
            </a:endParaRPr>
          </a:p>
        </p:txBody>
      </p:sp>
      <p:sp>
        <p:nvSpPr>
          <p:cNvPr id="24" name="Oval 23"/>
          <p:cNvSpPr/>
          <p:nvPr/>
        </p:nvSpPr>
        <p:spPr>
          <a:xfrm>
            <a:off x="510544" y="5641951"/>
            <a:ext cx="274919" cy="274535"/>
          </a:xfrm>
          <a:prstGeom prst="ellipse">
            <a:avLst/>
          </a:prstGeom>
          <a:solidFill>
            <a:schemeClr val="accent2">
              <a:lumMod val="60000"/>
              <a:lumOff val="40000"/>
            </a:schemeClr>
          </a:solidFill>
          <a:ln>
            <a:solidFill>
              <a:schemeClr val="accent2">
                <a:lumMod val="60000"/>
                <a:lumOff val="40000"/>
              </a:schemeClr>
            </a:solidFill>
          </a:ln>
          <a:scene3d>
            <a:camera prst="orthographicFront"/>
            <a:lightRig rig="threePt" dir="t"/>
          </a:scene3d>
          <a:sp3d>
            <a:bevelT w="88900" prst="coolSlant"/>
          </a:sp3d>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solidFill>
                  <a:schemeClr val="bg1"/>
                </a:solidFill>
              </a:rPr>
              <a:t>5</a:t>
            </a:r>
            <a:endParaRPr lang="nl-NL" sz="1200" dirty="0">
              <a:solidFill>
                <a:schemeClr val="bg1"/>
              </a:solidFill>
            </a:endParaRPr>
          </a:p>
        </p:txBody>
      </p:sp>
      <p:pic>
        <p:nvPicPr>
          <p:cNvPr id="68" name="Picture 67"/>
          <p:cNvPicPr>
            <a:picLocks noChangeAspect="1"/>
          </p:cNvPicPr>
          <p:nvPr/>
        </p:nvPicPr>
        <p:blipFill>
          <a:blip r:embed="rId4"/>
          <a:stretch>
            <a:fillRect/>
          </a:stretch>
        </p:blipFill>
        <p:spPr>
          <a:xfrm>
            <a:off x="6847322" y="2332759"/>
            <a:ext cx="670073" cy="662945"/>
          </a:xfrm>
          <a:prstGeom prst="rect">
            <a:avLst/>
          </a:prstGeom>
        </p:spPr>
      </p:pic>
      <p:pic>
        <p:nvPicPr>
          <p:cNvPr id="69" name="Picture 6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8095" y="2332759"/>
            <a:ext cx="701493" cy="674512"/>
          </a:xfrm>
          <a:prstGeom prst="rect">
            <a:avLst/>
          </a:prstGeom>
        </p:spPr>
      </p:pic>
      <p:pic>
        <p:nvPicPr>
          <p:cNvPr id="70" name="Picture 6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5595" y="1225718"/>
            <a:ext cx="1280912" cy="893436"/>
          </a:xfrm>
          <a:prstGeom prst="rect">
            <a:avLst/>
          </a:prstGeom>
        </p:spPr>
      </p:pic>
      <p:pic>
        <p:nvPicPr>
          <p:cNvPr id="71" name="Picture 70"/>
          <p:cNvPicPr>
            <a:picLocks noChangeAspect="1"/>
          </p:cNvPicPr>
          <p:nvPr/>
        </p:nvPicPr>
        <p:blipFill>
          <a:blip r:embed="rId7"/>
          <a:stretch>
            <a:fillRect/>
          </a:stretch>
        </p:blipFill>
        <p:spPr>
          <a:xfrm>
            <a:off x="7042306" y="4237342"/>
            <a:ext cx="1249207" cy="1207393"/>
          </a:xfrm>
          <a:prstGeom prst="rect">
            <a:avLst/>
          </a:prstGeom>
        </p:spPr>
      </p:pic>
      <p:pic>
        <p:nvPicPr>
          <p:cNvPr id="72" name="Picture 71"/>
          <p:cNvPicPr>
            <a:picLocks noChangeAspect="1"/>
          </p:cNvPicPr>
          <p:nvPr/>
        </p:nvPicPr>
        <p:blipFill>
          <a:blip r:embed="rId8"/>
          <a:stretch>
            <a:fillRect/>
          </a:stretch>
        </p:blipFill>
        <p:spPr>
          <a:xfrm>
            <a:off x="7010601" y="5567305"/>
            <a:ext cx="1280912" cy="911023"/>
          </a:xfrm>
          <a:prstGeom prst="rect">
            <a:avLst/>
          </a:prstGeom>
        </p:spPr>
      </p:pic>
      <p:pic>
        <p:nvPicPr>
          <p:cNvPr id="73" name="Picture 3" descr="P1100406"/>
          <p:cNvPicPr>
            <a:picLocks noChangeAspect="1" noChangeArrowheads="1"/>
          </p:cNvPicPr>
          <p:nvPr/>
        </p:nvPicPr>
        <p:blipFill>
          <a:blip r:embed="rId9" cstate="print"/>
          <a:srcRect/>
          <a:stretch>
            <a:fillRect/>
          </a:stretch>
        </p:blipFill>
        <p:spPr bwMode="auto">
          <a:xfrm>
            <a:off x="6973824" y="3060878"/>
            <a:ext cx="1405678" cy="1053894"/>
          </a:xfrm>
          <a:prstGeom prst="rect">
            <a:avLst/>
          </a:prstGeom>
          <a:noFill/>
        </p:spPr>
      </p:pic>
    </p:spTree>
    <p:extLst>
      <p:ext uri="{BB962C8B-B14F-4D97-AF65-F5344CB8AC3E}">
        <p14:creationId xmlns:p14="http://schemas.microsoft.com/office/powerpoint/2010/main" val="299053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476375" y="622300"/>
            <a:ext cx="7056438" cy="69850"/>
          </a:xfrm>
          <a:prstGeom prst="rect">
            <a:avLst/>
          </a:prstGeom>
          <a:gradFill rotWithShape="1">
            <a:gsLst>
              <a:gs pos="0">
                <a:srgbClr val="FF0000"/>
              </a:gs>
              <a:gs pos="100000">
                <a:srgbClr val="0033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p>
        </p:txBody>
      </p:sp>
      <p:sp>
        <p:nvSpPr>
          <p:cNvPr id="3079" name="Rectangle 4"/>
          <p:cNvSpPr>
            <a:spLocks noChangeArrowheads="1"/>
          </p:cNvSpPr>
          <p:nvPr/>
        </p:nvSpPr>
        <p:spPr bwMode="auto">
          <a:xfrm>
            <a:off x="1374517" y="696698"/>
            <a:ext cx="713898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GB" sz="2800" b="1" dirty="0">
                <a:solidFill>
                  <a:srgbClr val="FF0000"/>
                </a:solidFill>
                <a:latin typeface="Arial" pitchFamily="34" charset="0"/>
              </a:rPr>
              <a:t>Who is EHEDG? </a:t>
            </a:r>
            <a:endParaRPr lang="de-DE" sz="2800" b="1" dirty="0">
              <a:solidFill>
                <a:srgbClr val="FF0000"/>
              </a:solidFill>
              <a:latin typeface="Arial" pitchFamily="34" charset="0"/>
            </a:endParaRPr>
          </a:p>
        </p:txBody>
      </p:sp>
      <p:sp>
        <p:nvSpPr>
          <p:cNvPr id="3080" name="Text Box 4">
            <a:hlinkClick r:id="rId3" action="ppaction://hlinkpres?slideindex=1&amp;slidetitle="/>
          </p:cNvPr>
          <p:cNvSpPr txBox="1">
            <a:spLocks noChangeArrowheads="1"/>
          </p:cNvSpPr>
          <p:nvPr/>
        </p:nvSpPr>
        <p:spPr bwMode="auto">
          <a:xfrm>
            <a:off x="407893" y="1705185"/>
            <a:ext cx="4536118" cy="3674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0" algn="l"/>
                <a:tab pos="361950" algn="l"/>
              </a:tabLst>
              <a:defRPr sz="3200">
                <a:solidFill>
                  <a:schemeClr val="tx1"/>
                </a:solidFill>
                <a:latin typeface="Times New Roman" pitchFamily="18" charset="0"/>
              </a:defRPr>
            </a:lvl1pPr>
            <a:lvl2pPr marL="742950" indent="-285750">
              <a:tabLst>
                <a:tab pos="0" algn="l"/>
                <a:tab pos="361950" algn="l"/>
              </a:tabLst>
              <a:defRPr sz="3200">
                <a:solidFill>
                  <a:schemeClr val="tx1"/>
                </a:solidFill>
                <a:latin typeface="Times New Roman" pitchFamily="18" charset="0"/>
              </a:defRPr>
            </a:lvl2pPr>
            <a:lvl3pPr marL="1143000" indent="-228600">
              <a:tabLst>
                <a:tab pos="0" algn="l"/>
                <a:tab pos="361950" algn="l"/>
              </a:tabLst>
              <a:defRPr sz="3200">
                <a:solidFill>
                  <a:schemeClr val="tx1"/>
                </a:solidFill>
                <a:latin typeface="Times New Roman" pitchFamily="18" charset="0"/>
              </a:defRPr>
            </a:lvl3pPr>
            <a:lvl4pPr marL="1600200" indent="-228600">
              <a:tabLst>
                <a:tab pos="0" algn="l"/>
                <a:tab pos="361950" algn="l"/>
              </a:tabLst>
              <a:defRPr sz="3200">
                <a:solidFill>
                  <a:schemeClr val="tx1"/>
                </a:solidFill>
                <a:latin typeface="Times New Roman" pitchFamily="18" charset="0"/>
              </a:defRPr>
            </a:lvl4pPr>
            <a:lvl5pPr marL="2057400" indent="-228600">
              <a:tabLst>
                <a:tab pos="0" algn="l"/>
                <a:tab pos="361950"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0" algn="l"/>
                <a:tab pos="361950"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0" algn="l"/>
                <a:tab pos="361950"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0" algn="l"/>
                <a:tab pos="361950"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0" algn="l"/>
                <a:tab pos="361950" algn="l"/>
              </a:tabLst>
              <a:defRPr sz="3200">
                <a:solidFill>
                  <a:schemeClr val="tx1"/>
                </a:solidFill>
                <a:latin typeface="Times New Roman" pitchFamily="18" charset="0"/>
              </a:defRPr>
            </a:lvl9pPr>
          </a:lstStyle>
          <a:p>
            <a:pPr>
              <a:lnSpc>
                <a:spcPct val="105000"/>
              </a:lnSpc>
              <a:spcAft>
                <a:spcPct val="15000"/>
              </a:spcAft>
              <a:buClr>
                <a:srgbClr val="FF0000"/>
              </a:buClr>
              <a:buSzPct val="120000"/>
            </a:pPr>
            <a:r>
              <a:rPr lang="en-GB" altLang="ja-JP" sz="1600" b="1" dirty="0">
                <a:solidFill>
                  <a:schemeClr val="accent6">
                    <a:lumMod val="75000"/>
                  </a:schemeClr>
                </a:solidFill>
                <a:latin typeface="Arial" pitchFamily="34" charset="0"/>
                <a:ea typeface="MS PGothic" pitchFamily="34" charset="-128"/>
              </a:rPr>
              <a:t>EHEDG was founded 1989 as a non-profit consortium of: </a:t>
            </a:r>
          </a:p>
          <a:p>
            <a:pPr>
              <a:lnSpc>
                <a:spcPct val="105000"/>
              </a:lnSpc>
              <a:spcAft>
                <a:spcPct val="15000"/>
              </a:spcAft>
              <a:buClr>
                <a:srgbClr val="FF0000"/>
              </a:buClr>
              <a:buSzPct val="120000"/>
              <a:buFontTx/>
              <a:buChar char="•"/>
            </a:pPr>
            <a:r>
              <a:rPr lang="en-GB" altLang="ja-JP" sz="1600" b="1" dirty="0">
                <a:solidFill>
                  <a:srgbClr val="FF0000"/>
                </a:solidFill>
                <a:latin typeface="Arial" pitchFamily="34" charset="0"/>
                <a:ea typeface="MS PGothic" pitchFamily="34" charset="-128"/>
              </a:rPr>
              <a:t>	Equipment manufacturers</a:t>
            </a:r>
          </a:p>
          <a:p>
            <a:pPr>
              <a:lnSpc>
                <a:spcPct val="105000"/>
              </a:lnSpc>
              <a:spcAft>
                <a:spcPct val="15000"/>
              </a:spcAft>
              <a:buClr>
                <a:srgbClr val="FF0000"/>
              </a:buClr>
              <a:buSzPct val="120000"/>
              <a:buFontTx/>
              <a:buChar char="•"/>
            </a:pPr>
            <a:r>
              <a:rPr lang="en-GB" altLang="ja-JP" sz="1600" b="1" dirty="0">
                <a:solidFill>
                  <a:srgbClr val="FF0000"/>
                </a:solidFill>
                <a:latin typeface="Arial" pitchFamily="34" charset="0"/>
                <a:ea typeface="MS PGothic" pitchFamily="34" charset="-128"/>
              </a:rPr>
              <a:t>	Food industries</a:t>
            </a:r>
          </a:p>
          <a:p>
            <a:pPr>
              <a:lnSpc>
                <a:spcPct val="105000"/>
              </a:lnSpc>
              <a:spcAft>
                <a:spcPct val="15000"/>
              </a:spcAft>
              <a:buClr>
                <a:srgbClr val="FF0000"/>
              </a:buClr>
              <a:buSzPct val="120000"/>
              <a:buFontTx/>
              <a:buChar char="•"/>
            </a:pPr>
            <a:r>
              <a:rPr lang="en-GB" altLang="ja-JP" sz="1600" b="1" dirty="0">
                <a:solidFill>
                  <a:srgbClr val="FF0000"/>
                </a:solidFill>
                <a:latin typeface="Arial" pitchFamily="34" charset="0"/>
                <a:ea typeface="MS PGothic" pitchFamily="34" charset="-128"/>
              </a:rPr>
              <a:t>	Suppliers to the food industries</a:t>
            </a:r>
          </a:p>
          <a:p>
            <a:pPr>
              <a:lnSpc>
                <a:spcPct val="105000"/>
              </a:lnSpc>
              <a:spcAft>
                <a:spcPct val="15000"/>
              </a:spcAft>
              <a:buClr>
                <a:srgbClr val="FF0000"/>
              </a:buClr>
              <a:buSzPct val="120000"/>
              <a:buFontTx/>
              <a:buChar char="•"/>
            </a:pPr>
            <a:r>
              <a:rPr lang="en-GB" altLang="ja-JP" sz="1600" b="1" dirty="0">
                <a:solidFill>
                  <a:srgbClr val="FF0000"/>
                </a:solidFill>
                <a:latin typeface="Arial" pitchFamily="34" charset="0"/>
                <a:ea typeface="MS PGothic" pitchFamily="34" charset="-128"/>
              </a:rPr>
              <a:t>	Research institutes and universities</a:t>
            </a:r>
          </a:p>
          <a:p>
            <a:pPr marL="365125" indent="-365125">
              <a:lnSpc>
                <a:spcPct val="105000"/>
              </a:lnSpc>
              <a:spcAft>
                <a:spcPct val="15000"/>
              </a:spcAft>
              <a:buClr>
                <a:srgbClr val="FF0000"/>
              </a:buClr>
              <a:buSzPct val="120000"/>
              <a:buFontTx/>
              <a:buChar char="•"/>
              <a:tabLst>
                <a:tab pos="361950" algn="l"/>
                <a:tab pos="365125" algn="l"/>
              </a:tabLst>
            </a:pPr>
            <a:r>
              <a:rPr lang="en-GB" altLang="ja-JP" sz="1600" b="1" dirty="0">
                <a:solidFill>
                  <a:srgbClr val="FF0000"/>
                </a:solidFill>
                <a:latin typeface="Arial" pitchFamily="34" charset="0"/>
                <a:ea typeface="MS PGothic" pitchFamily="34" charset="-128"/>
              </a:rPr>
              <a:t>Public health authorities and </a:t>
            </a:r>
            <a:br>
              <a:rPr lang="en-GB" altLang="ja-JP" sz="1600" b="1" dirty="0">
                <a:solidFill>
                  <a:srgbClr val="FF0000"/>
                </a:solidFill>
                <a:latin typeface="Arial" pitchFamily="34" charset="0"/>
                <a:ea typeface="MS PGothic" pitchFamily="34" charset="-128"/>
              </a:rPr>
            </a:br>
            <a:r>
              <a:rPr lang="en-GB" altLang="ja-JP" sz="1600" b="1" dirty="0">
                <a:solidFill>
                  <a:srgbClr val="FF0000"/>
                </a:solidFill>
                <a:latin typeface="Arial" pitchFamily="34" charset="0"/>
                <a:ea typeface="MS PGothic" pitchFamily="34" charset="-128"/>
              </a:rPr>
              <a:t>governmental organisations</a:t>
            </a:r>
            <a:br>
              <a:rPr lang="en-GB" altLang="ja-JP" sz="1600" b="1" dirty="0">
                <a:solidFill>
                  <a:srgbClr val="FF0000"/>
                </a:solidFill>
                <a:latin typeface="Arial" pitchFamily="34" charset="0"/>
                <a:ea typeface="MS PGothic" pitchFamily="34" charset="-128"/>
              </a:rPr>
            </a:br>
            <a:endParaRPr lang="en-GB" altLang="ja-JP" sz="1600" b="1" dirty="0">
              <a:solidFill>
                <a:srgbClr val="FF0000"/>
              </a:solidFill>
              <a:latin typeface="Arial" pitchFamily="34" charset="0"/>
              <a:ea typeface="MS PGothic" pitchFamily="34" charset="-128"/>
            </a:endParaRPr>
          </a:p>
          <a:p>
            <a:pPr>
              <a:lnSpc>
                <a:spcPct val="105000"/>
              </a:lnSpc>
              <a:spcAft>
                <a:spcPct val="15000"/>
              </a:spcAft>
              <a:buClr>
                <a:srgbClr val="FF0000"/>
              </a:buClr>
              <a:buSzPct val="120000"/>
            </a:pPr>
            <a:r>
              <a:rPr lang="en-GB" altLang="ja-JP" sz="1600" b="1" dirty="0">
                <a:solidFill>
                  <a:schemeClr val="accent6">
                    <a:lumMod val="75000"/>
                  </a:schemeClr>
                </a:solidFill>
                <a:latin typeface="Arial" pitchFamily="34" charset="0"/>
                <a:ea typeface="MS PGothic" pitchFamily="34" charset="-128"/>
              </a:rPr>
              <a:t>The mission: EHEDG enables safe food production by providing guidance as an authority on hygienic engineering and design.</a:t>
            </a:r>
            <a:endParaRPr lang="en-GB" sz="1600" b="1" dirty="0">
              <a:solidFill>
                <a:schemeClr val="accent6">
                  <a:lumMod val="75000"/>
                </a:schemeClr>
              </a:solidFill>
              <a:latin typeface="Arial" pitchFamily="34" charset="0"/>
            </a:endParaRPr>
          </a:p>
        </p:txBody>
      </p:sp>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0962" y="5433833"/>
            <a:ext cx="1206596" cy="957616"/>
          </a:xfrm>
          <a:prstGeom prst="rect">
            <a:avLst/>
          </a:prstGeom>
        </p:spPr>
      </p:pic>
      <p:sp>
        <p:nvSpPr>
          <p:cNvPr id="68" name="TextBox 1"/>
          <p:cNvSpPr txBox="1"/>
          <p:nvPr/>
        </p:nvSpPr>
        <p:spPr>
          <a:xfrm>
            <a:off x="4767701" y="6041289"/>
            <a:ext cx="4142991" cy="523220"/>
          </a:xfrm>
          <a:prstGeom prst="rect">
            <a:avLst/>
          </a:prstGeom>
          <a:noFill/>
        </p:spPr>
        <p:txBody>
          <a:bodyPr wrap="square" rtlCol="0">
            <a:spAutoFit/>
          </a:bodyPr>
          <a:lstStyle/>
          <a:p>
            <a:pPr algn="ctr"/>
            <a:r>
              <a:rPr lang="en-GB" sz="1400" b="1" dirty="0">
                <a:solidFill>
                  <a:schemeClr val="accent6">
                    <a:lumMod val="75000"/>
                  </a:schemeClr>
                </a:solidFill>
                <a:latin typeface="+mn-lt"/>
              </a:rPr>
              <a:t>The “Big 40” of 400 EHEDG </a:t>
            </a:r>
            <a:br>
              <a:rPr lang="en-GB" sz="1400" b="1" dirty="0">
                <a:solidFill>
                  <a:schemeClr val="accent6">
                    <a:lumMod val="75000"/>
                  </a:schemeClr>
                </a:solidFill>
                <a:latin typeface="+mn-lt"/>
              </a:rPr>
            </a:br>
            <a:r>
              <a:rPr lang="en-GB" sz="1400" b="1" dirty="0">
                <a:solidFill>
                  <a:schemeClr val="accent6">
                    <a:lumMod val="75000"/>
                  </a:schemeClr>
                </a:solidFill>
                <a:latin typeface="+mn-lt"/>
              </a:rPr>
              <a:t>member companies  to date</a:t>
            </a:r>
            <a:endParaRPr lang="nl-NL" sz="1400" b="1" dirty="0">
              <a:solidFill>
                <a:schemeClr val="accent6">
                  <a:lumMod val="75000"/>
                </a:schemeClr>
              </a:solidFill>
              <a:latin typeface="+mn-lt"/>
            </a:endParaRPr>
          </a:p>
        </p:txBody>
      </p:sp>
      <p:pic>
        <p:nvPicPr>
          <p:cNvPr id="140" name="Picture 3"/>
          <p:cNvPicPr>
            <a:picLocks noChangeAspect="1"/>
          </p:cNvPicPr>
          <p:nvPr/>
        </p:nvPicPr>
        <p:blipFill rotWithShape="1">
          <a:blip r:embed="rId5" cstate="print">
            <a:extLst>
              <a:ext uri="{28A0092B-C50C-407E-A947-70E740481C1C}">
                <a14:useLocalDpi xmlns:a14="http://schemas.microsoft.com/office/drawing/2010/main" val="0"/>
              </a:ext>
            </a:extLst>
          </a:blip>
          <a:srcRect t="27956" b="27035"/>
          <a:stretch/>
        </p:blipFill>
        <p:spPr>
          <a:xfrm>
            <a:off x="8078303" y="2660871"/>
            <a:ext cx="818303" cy="368308"/>
          </a:xfrm>
          <a:prstGeom prst="rect">
            <a:avLst/>
          </a:prstGeom>
        </p:spPr>
      </p:pic>
      <p:grpSp>
        <p:nvGrpSpPr>
          <p:cNvPr id="94" name="Gruppieren 93"/>
          <p:cNvGrpSpPr/>
          <p:nvPr/>
        </p:nvGrpSpPr>
        <p:grpSpPr>
          <a:xfrm>
            <a:off x="4611757" y="1184744"/>
            <a:ext cx="4298935" cy="4727897"/>
            <a:chOff x="7307535" y="1340003"/>
            <a:chExt cx="4482183" cy="4724902"/>
          </a:xfrm>
        </p:grpSpPr>
        <p:pic>
          <p:nvPicPr>
            <p:cNvPr id="95" name="Grafik 10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0801" y="3299002"/>
              <a:ext cx="615519" cy="562046"/>
            </a:xfrm>
            <a:prstGeom prst="rect">
              <a:avLst/>
            </a:prstGeom>
          </p:spPr>
        </p:pic>
        <p:pic>
          <p:nvPicPr>
            <p:cNvPr id="96" name="Picture 21" descr="KHS_Logo_Slogan_cmy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65582" y="3155859"/>
              <a:ext cx="1072089" cy="31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Grafik 9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56078" y="2792324"/>
              <a:ext cx="1050883" cy="390920"/>
            </a:xfrm>
            <a:prstGeom prst="rect">
              <a:avLst/>
            </a:prstGeom>
          </p:spPr>
        </p:pic>
        <p:pic>
          <p:nvPicPr>
            <p:cNvPr id="98" name="Picture 25" descr=" Bild in Originalgröße anzeigen  "/>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34186" y="5076277"/>
              <a:ext cx="854921" cy="805602"/>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7" descr="Novozymes">
              <a:hlinkClick r:id="rId10" tooltip="Novozymes"/>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22454" y="2103907"/>
              <a:ext cx="1085442" cy="50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1" descr="ifm electronic gmbh corporate logo">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562778" y="2405184"/>
              <a:ext cx="407023" cy="496351"/>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8" descr="Ecolab Logo 4C"/>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735994" y="1869323"/>
              <a:ext cx="1123958" cy="20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10" descr="ALPHA LAVAL"/>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471415" y="2310662"/>
              <a:ext cx="1130909" cy="625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2" descr="GEA Logo 42 PM877_200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431785" y="1429711"/>
              <a:ext cx="839499" cy="2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6" descr="Friesland_Campina"/>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t="13819"/>
            <a:stretch/>
          </p:blipFill>
          <p:spPr bwMode="auto">
            <a:xfrm>
              <a:off x="8912434" y="3115291"/>
              <a:ext cx="1204157" cy="51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8"/>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419008" y="1429507"/>
              <a:ext cx="1279219" cy="303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Grafik 8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425097" y="1814192"/>
              <a:ext cx="1153319" cy="28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2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370357" y="2141253"/>
              <a:ext cx="1292892" cy="37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Grafik 84"/>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540527" y="3014799"/>
              <a:ext cx="814216" cy="316516"/>
            </a:xfrm>
            <a:prstGeom prst="rect">
              <a:avLst/>
            </a:prstGeom>
            <a:noFill/>
            <a:ln>
              <a:noFill/>
            </a:ln>
            <a:effectLst/>
            <a:extLst/>
          </p:spPr>
        </p:pic>
        <p:pic>
          <p:nvPicPr>
            <p:cNvPr id="109" name="Picture 23" descr="Marel"/>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506867" y="2131171"/>
              <a:ext cx="1083759" cy="26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26" descr="CEDERROTH START"/>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t="16604" b="2706"/>
            <a:stretch/>
          </p:blipFill>
          <p:spPr bwMode="auto">
            <a:xfrm>
              <a:off x="9962227" y="4363513"/>
              <a:ext cx="1132577" cy="3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25" descr="mulitvac_Logo_rgb"/>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370083" y="5320623"/>
              <a:ext cx="1499511" cy="2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Rectangle 29"/>
            <p:cNvSpPr>
              <a:spLocks noChangeArrowheads="1"/>
            </p:cNvSpPr>
            <p:nvPr/>
          </p:nvSpPr>
          <p:spPr bwMode="auto">
            <a:xfrm>
              <a:off x="7307535" y="1340003"/>
              <a:ext cx="4482183" cy="472490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endParaRPr lang="de-DE"/>
            </a:p>
          </p:txBody>
        </p:sp>
        <p:pic>
          <p:nvPicPr>
            <p:cNvPr id="113" name="Picture 38" descr="ammeraal-beltech"/>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0000903" y="3976075"/>
              <a:ext cx="1023983" cy="37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39" descr="buhler_rgb_300dpi"/>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9296212" y="2662341"/>
              <a:ext cx="1218334" cy="22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Grafik 92"/>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385181" y="3656092"/>
              <a:ext cx="1131137" cy="283153"/>
            </a:xfrm>
            <a:prstGeom prst="rect">
              <a:avLst/>
            </a:prstGeom>
          </p:spPr>
        </p:pic>
        <p:pic>
          <p:nvPicPr>
            <p:cNvPr id="116" name="Picture 88" descr="T:\NuV\Allgemein\User\EHEDG\Mitglieder\Company_Institute_Members\Company_Institute_Member_Logos\SPX\SPX_tagline_RGB_300.jp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9880932" y="1424438"/>
              <a:ext cx="990812" cy="314182"/>
            </a:xfrm>
            <a:prstGeom prst="rect">
              <a:avLst/>
            </a:prstGeom>
            <a:noFill/>
            <a:extLst>
              <a:ext uri="{909E8E84-426E-40DD-AFC4-6F175D3DCCD1}">
                <a14:hiddenFill xmlns:a14="http://schemas.microsoft.com/office/drawing/2010/main">
                  <a:solidFill>
                    <a:srgbClr val="FFFFFF"/>
                  </a:solidFill>
                </a14:hiddenFill>
              </a:ext>
            </a:extLst>
          </p:spPr>
        </p:pic>
        <p:pic>
          <p:nvPicPr>
            <p:cNvPr id="117" name="Grafik 95"/>
            <p:cNvPicPr>
              <a:picLocks noChangeAspect="1"/>
            </p:cNvPicPr>
            <p:nvPr/>
          </p:nvPicPr>
          <p:blipFill rotWithShape="1">
            <a:blip r:embed="rId29" cstate="print">
              <a:extLst>
                <a:ext uri="{28A0092B-C50C-407E-A947-70E740481C1C}">
                  <a14:useLocalDpi xmlns:a14="http://schemas.microsoft.com/office/drawing/2010/main" val="0"/>
                </a:ext>
              </a:extLst>
            </a:blip>
            <a:srcRect l="506" t="25951" r="-506" b="33420"/>
            <a:stretch/>
          </p:blipFill>
          <p:spPr>
            <a:xfrm>
              <a:off x="8606037" y="1803206"/>
              <a:ext cx="1142655" cy="338046"/>
            </a:xfrm>
            <a:prstGeom prst="rect">
              <a:avLst/>
            </a:prstGeom>
          </p:spPr>
        </p:pic>
        <p:pic>
          <p:nvPicPr>
            <p:cNvPr id="118" name="Grafik 96"/>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9180486" y="3648736"/>
              <a:ext cx="834695" cy="309070"/>
            </a:xfrm>
            <a:prstGeom prst="rect">
              <a:avLst/>
            </a:prstGeom>
          </p:spPr>
        </p:pic>
        <p:pic>
          <p:nvPicPr>
            <p:cNvPr id="119" name="Grafik 97"/>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0620648" y="3783048"/>
              <a:ext cx="920042" cy="268347"/>
            </a:xfrm>
            <a:prstGeom prst="rect">
              <a:avLst/>
            </a:prstGeom>
          </p:spPr>
        </p:pic>
        <p:pic>
          <p:nvPicPr>
            <p:cNvPr id="120" name="Grafik 98"/>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1134651" y="4071584"/>
              <a:ext cx="554729" cy="517447"/>
            </a:xfrm>
            <a:prstGeom prst="rect">
              <a:avLst/>
            </a:prstGeom>
          </p:spPr>
        </p:pic>
        <p:pic>
          <p:nvPicPr>
            <p:cNvPr id="121" name="Grafik 99"/>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0910685" y="4658236"/>
              <a:ext cx="859747" cy="193152"/>
            </a:xfrm>
            <a:prstGeom prst="rect">
              <a:avLst/>
            </a:prstGeom>
          </p:spPr>
        </p:pic>
        <p:pic>
          <p:nvPicPr>
            <p:cNvPr id="122" name="Picture 9" descr="T:\NuV\Allgemein\User\EHEDG\Mitglieder\Company_Institute_Members\Company_Institute_Member_Logos\interroll\INTERROLL_2.jp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431782" y="4740894"/>
              <a:ext cx="793022" cy="502276"/>
            </a:xfrm>
            <a:prstGeom prst="rect">
              <a:avLst/>
            </a:prstGeom>
            <a:noFill/>
            <a:extLst>
              <a:ext uri="{909E8E84-426E-40DD-AFC4-6F175D3DCCD1}">
                <a14:hiddenFill xmlns:a14="http://schemas.microsoft.com/office/drawing/2010/main">
                  <a:solidFill>
                    <a:srgbClr val="FFFFFF"/>
                  </a:solidFill>
                </a14:hiddenFill>
              </a:ext>
            </a:extLst>
          </p:spPr>
        </p:pic>
        <p:pic>
          <p:nvPicPr>
            <p:cNvPr id="123" name="Grafik 101"/>
            <p:cNvPicPr>
              <a:picLocks noChangeAspect="1"/>
            </p:cNvPicPr>
            <p:nvPr/>
          </p:nvPicPr>
          <p:blipFill rotWithShape="1">
            <a:blip r:embed="rId35" cstate="print">
              <a:extLst>
                <a:ext uri="{28A0092B-C50C-407E-A947-70E740481C1C}">
                  <a14:useLocalDpi xmlns:a14="http://schemas.microsoft.com/office/drawing/2010/main" val="0"/>
                </a:ext>
              </a:extLst>
            </a:blip>
            <a:srcRect t="32512" b="27773"/>
            <a:stretch/>
          </p:blipFill>
          <p:spPr>
            <a:xfrm>
              <a:off x="8289742" y="4921835"/>
              <a:ext cx="1537753" cy="224444"/>
            </a:xfrm>
            <a:prstGeom prst="rect">
              <a:avLst/>
            </a:prstGeom>
          </p:spPr>
        </p:pic>
        <p:pic>
          <p:nvPicPr>
            <p:cNvPr id="124" name="Grafik 102"/>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8555245" y="4224208"/>
              <a:ext cx="1100494" cy="292427"/>
            </a:xfrm>
            <a:prstGeom prst="rect">
              <a:avLst/>
            </a:prstGeom>
          </p:spPr>
        </p:pic>
        <p:pic>
          <p:nvPicPr>
            <p:cNvPr id="125" name="Grafik 103"/>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10799314" y="5000352"/>
              <a:ext cx="892766" cy="151499"/>
            </a:xfrm>
            <a:prstGeom prst="rect">
              <a:avLst/>
            </a:prstGeom>
          </p:spPr>
        </p:pic>
        <p:pic>
          <p:nvPicPr>
            <p:cNvPr id="126" name="Grafik 104"/>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464878" y="2456242"/>
              <a:ext cx="900893" cy="379534"/>
            </a:xfrm>
            <a:prstGeom prst="rect">
              <a:avLst/>
            </a:prstGeom>
          </p:spPr>
        </p:pic>
        <p:pic>
          <p:nvPicPr>
            <p:cNvPr id="127" name="Grafik 105"/>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7393649" y="4282781"/>
              <a:ext cx="1039357" cy="433336"/>
            </a:xfrm>
            <a:prstGeom prst="rect">
              <a:avLst/>
            </a:prstGeom>
          </p:spPr>
        </p:pic>
        <p:pic>
          <p:nvPicPr>
            <p:cNvPr id="128" name="Grafik 106"/>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7462501" y="2880899"/>
              <a:ext cx="762305" cy="359164"/>
            </a:xfrm>
            <a:prstGeom prst="rect">
              <a:avLst/>
            </a:prstGeom>
          </p:spPr>
        </p:pic>
        <p:pic>
          <p:nvPicPr>
            <p:cNvPr id="129" name="Grafik 108"/>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7402917" y="3240847"/>
              <a:ext cx="838551" cy="368779"/>
            </a:xfrm>
            <a:prstGeom prst="rect">
              <a:avLst/>
            </a:prstGeom>
          </p:spPr>
        </p:pic>
        <p:pic>
          <p:nvPicPr>
            <p:cNvPr id="130" name="Picture 11" descr="WP BAKERYGROUP - Spezialisten der Bäckereitechnik">
              <a:hlinkClick r:id="rId42" tooltip="WP BAKERYGROUP - Spezialisten der Bäckereitechnik"/>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7324445" y="4015243"/>
              <a:ext cx="1441845" cy="330342"/>
            </a:xfrm>
            <a:prstGeom prst="rect">
              <a:avLst/>
            </a:prstGeom>
            <a:noFill/>
            <a:extLst>
              <a:ext uri="{909E8E84-426E-40DD-AFC4-6F175D3DCCD1}">
                <a14:hiddenFill xmlns:a14="http://schemas.microsoft.com/office/drawing/2010/main">
                  <a:solidFill>
                    <a:srgbClr val="FFFFFF"/>
                  </a:solidFill>
                </a14:hiddenFill>
              </a:ext>
            </a:extLst>
          </p:spPr>
        </p:pic>
        <p:pic>
          <p:nvPicPr>
            <p:cNvPr id="131" name="Grafik 110"/>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8553819" y="4589185"/>
              <a:ext cx="1039339" cy="279823"/>
            </a:xfrm>
            <a:prstGeom prst="rect">
              <a:avLst/>
            </a:prstGeom>
          </p:spPr>
        </p:pic>
        <p:pic>
          <p:nvPicPr>
            <p:cNvPr id="132" name="Grafik 111"/>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7408363" y="5650760"/>
              <a:ext cx="1688119" cy="341596"/>
            </a:xfrm>
            <a:prstGeom prst="rect">
              <a:avLst/>
            </a:prstGeom>
          </p:spPr>
        </p:pic>
        <p:pic>
          <p:nvPicPr>
            <p:cNvPr id="133" name="Picture 15" descr="Weber - The High Tech Company"/>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9827495" y="4663908"/>
              <a:ext cx="1044249" cy="338535"/>
            </a:xfrm>
            <a:prstGeom prst="rect">
              <a:avLst/>
            </a:prstGeom>
            <a:noFill/>
            <a:extLst>
              <a:ext uri="{909E8E84-426E-40DD-AFC4-6F175D3DCCD1}">
                <a14:hiddenFill xmlns:a14="http://schemas.microsoft.com/office/drawing/2010/main">
                  <a:solidFill>
                    <a:srgbClr val="FFFFFF"/>
                  </a:solidFill>
                </a14:hiddenFill>
              </a:ext>
            </a:extLst>
          </p:spPr>
        </p:pic>
        <p:pic>
          <p:nvPicPr>
            <p:cNvPr id="134" name="Grafik 113"/>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8918155" y="5635868"/>
              <a:ext cx="1368049" cy="252010"/>
            </a:xfrm>
            <a:prstGeom prst="rect">
              <a:avLst/>
            </a:prstGeom>
          </p:spPr>
        </p:pic>
        <p:pic>
          <p:nvPicPr>
            <p:cNvPr id="135" name="Picture 27" descr="PepsiCo"/>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9074023" y="5169930"/>
              <a:ext cx="1402590" cy="303835"/>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7" descr="Kanes Foods"/>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10471415" y="5722850"/>
              <a:ext cx="1249906" cy="197415"/>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6" descr="Unilever Logo">
              <a:hlinkClick r:id="rId50"/>
            </p:cNvPr>
            <p:cNvPicPr>
              <a:picLocks noChangeAspect="1" noChangeArrowheads="1"/>
            </p:cNvPicPr>
            <p:nvPr/>
          </p:nvPicPr>
          <p:blipFill>
            <a:blip r:embed="rId51" cstate="print"/>
            <a:srcRect/>
            <a:stretch>
              <a:fillRect/>
            </a:stretch>
          </p:blipFill>
          <p:spPr bwMode="auto">
            <a:xfrm>
              <a:off x="11038073" y="1431424"/>
              <a:ext cx="548090" cy="595206"/>
            </a:xfrm>
            <a:prstGeom prst="rect">
              <a:avLst/>
            </a:prstGeom>
            <a:noFill/>
          </p:spPr>
        </p:pic>
        <p:pic>
          <p:nvPicPr>
            <p:cNvPr id="138" name="Picture 2" descr="Bildergebnis für rockwell automation"/>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8823303" y="3974000"/>
              <a:ext cx="1005018" cy="251194"/>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4" descr="Bildergebnis für Inner Mongolia Yili Industry Group Co., Ltd."/>
            <p:cNvPicPr>
              <a:picLocks noChangeAspect="1" noChangeArrowheads="1"/>
            </p:cNvPicPr>
            <p:nvPr/>
          </p:nvPicPr>
          <p:blipFill rotWithShape="1">
            <a:blip r:embed="rId53" cstate="print">
              <a:extLst>
                <a:ext uri="{28A0092B-C50C-407E-A947-70E740481C1C}">
                  <a14:useLocalDpi xmlns:a14="http://schemas.microsoft.com/office/drawing/2010/main" val="0"/>
                </a:ext>
              </a:extLst>
            </a:blip>
            <a:srcRect l="14766" t="13133" r="26207" b="10463"/>
            <a:stretch/>
          </p:blipFill>
          <p:spPr bwMode="auto">
            <a:xfrm>
              <a:off x="9692653" y="2149856"/>
              <a:ext cx="638064" cy="437767"/>
            </a:xfrm>
            <a:prstGeom prst="rect">
              <a:avLst/>
            </a:prstGeom>
            <a:noFill/>
            <a:extLst>
              <a:ext uri="{909E8E84-426E-40DD-AFC4-6F175D3DCCD1}">
                <a14:hiddenFill xmlns:a14="http://schemas.microsoft.com/office/drawing/2010/main">
                  <a:solidFill>
                    <a:srgbClr val="FFFFFF"/>
                  </a:solidFill>
                </a14:hiddenFill>
              </a:ext>
            </a:extLst>
          </p:spPr>
        </p:pic>
      </p:grpSp>
      <p:pic>
        <p:nvPicPr>
          <p:cNvPr id="141" name="Grafik 140" descr="BENEO"/>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7321660" y="3341302"/>
            <a:ext cx="746611" cy="297751"/>
          </a:xfrm>
          <a:prstGeom prst="rect">
            <a:avLst/>
          </a:prstGeom>
          <a:noFill/>
          <a:ln>
            <a:noFill/>
          </a:ln>
        </p:spPr>
      </p:pic>
    </p:spTree>
    <p:extLst>
      <p:ext uri="{BB962C8B-B14F-4D97-AF65-F5344CB8AC3E}">
        <p14:creationId xmlns:p14="http://schemas.microsoft.com/office/powerpoint/2010/main" val="213413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33984" y="1556657"/>
            <a:ext cx="7641605" cy="4881613"/>
          </a:xfrm>
        </p:spPr>
        <p:txBody>
          <a:bodyPr>
            <a:noAutofit/>
          </a:bodyPr>
          <a:lstStyle/>
          <a:p>
            <a:pPr>
              <a:spcAft>
                <a:spcPts val="600"/>
              </a:spcAft>
            </a:pPr>
            <a:r>
              <a:rPr lang="en-US" sz="2200" dirty="0">
                <a:solidFill>
                  <a:srgbClr val="000099"/>
                </a:solidFill>
              </a:rPr>
              <a:t>To provide guidance on hygienic design and engineering to ensure food safety and quality</a:t>
            </a:r>
          </a:p>
          <a:p>
            <a:pPr>
              <a:spcAft>
                <a:spcPts val="600"/>
              </a:spcAft>
            </a:pPr>
            <a:r>
              <a:rPr lang="en-US" sz="2200" dirty="0">
                <a:solidFill>
                  <a:srgbClr val="000099"/>
                </a:solidFill>
              </a:rPr>
              <a:t>To offer a platform for the food industry to discuss issues on hygienic design</a:t>
            </a:r>
          </a:p>
          <a:p>
            <a:pPr>
              <a:spcAft>
                <a:spcPts val="600"/>
              </a:spcAft>
            </a:pPr>
            <a:r>
              <a:rPr lang="en-US" sz="2200" dirty="0">
                <a:solidFill>
                  <a:srgbClr val="000099"/>
                </a:solidFill>
              </a:rPr>
              <a:t>To develop guideline documents on hygienic design requirements and practices based on science and technology to ensure compliance to legislation</a:t>
            </a:r>
          </a:p>
          <a:p>
            <a:pPr>
              <a:spcAft>
                <a:spcPts val="600"/>
              </a:spcAft>
            </a:pPr>
            <a:r>
              <a:rPr lang="en-US" sz="2200" dirty="0">
                <a:solidFill>
                  <a:srgbClr val="000099"/>
                </a:solidFill>
              </a:rPr>
              <a:t>To maintain a transparent and unambiguous hygienic equipment certification scheme</a:t>
            </a:r>
          </a:p>
          <a:p>
            <a:pPr>
              <a:spcAft>
                <a:spcPts val="600"/>
              </a:spcAft>
            </a:pPr>
            <a:r>
              <a:rPr lang="en-US" sz="2200" dirty="0">
                <a:solidFill>
                  <a:srgbClr val="000099"/>
                </a:solidFill>
              </a:rPr>
              <a:t>To identify areas were hygienic design knowledge is insufficient and initiate and promote research and development in those areas</a:t>
            </a:r>
          </a:p>
          <a:p>
            <a:endParaRPr lang="nl-NL" sz="2200" dirty="0">
              <a:solidFill>
                <a:srgbClr val="000099"/>
              </a:solidFill>
            </a:endParaRPr>
          </a:p>
        </p:txBody>
      </p:sp>
      <p:sp>
        <p:nvSpPr>
          <p:cNvPr id="5" name="Text Placeholder 4"/>
          <p:cNvSpPr>
            <a:spLocks noGrp="1"/>
          </p:cNvSpPr>
          <p:nvPr>
            <p:ph type="body" sz="quarter" idx="11"/>
          </p:nvPr>
        </p:nvSpPr>
        <p:spPr/>
        <p:txBody>
          <a:bodyPr/>
          <a:lstStyle/>
          <a:p>
            <a:r>
              <a:rPr lang="en-US" dirty="0"/>
              <a:t>Overall objectives</a:t>
            </a:r>
            <a:endParaRPr lang="nl-NL" dirty="0"/>
          </a:p>
        </p:txBody>
      </p:sp>
    </p:spTree>
    <p:extLst>
      <p:ext uri="{BB962C8B-B14F-4D97-AF65-F5344CB8AC3E}">
        <p14:creationId xmlns:p14="http://schemas.microsoft.com/office/powerpoint/2010/main" val="3350545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33984" y="1580511"/>
            <a:ext cx="7641605" cy="4881613"/>
          </a:xfrm>
        </p:spPr>
        <p:txBody>
          <a:bodyPr>
            <a:noAutofit/>
          </a:bodyPr>
          <a:lstStyle/>
          <a:p>
            <a:pPr>
              <a:spcAft>
                <a:spcPts val="600"/>
              </a:spcAft>
            </a:pPr>
            <a:r>
              <a:rPr lang="en-US" sz="1800" dirty="0">
                <a:solidFill>
                  <a:srgbClr val="000099"/>
                </a:solidFill>
              </a:rPr>
              <a:t>Company members are authorized to use the EHEDG Company Member logo under agreed conditions. Note that the logo may not be used in a way of mistakenly implying EHEDG certification.</a:t>
            </a:r>
          </a:p>
          <a:p>
            <a:pPr>
              <a:spcAft>
                <a:spcPts val="600"/>
              </a:spcAft>
            </a:pPr>
            <a:r>
              <a:rPr lang="en-US" sz="1800" dirty="0">
                <a:solidFill>
                  <a:srgbClr val="000099"/>
                </a:solidFill>
              </a:rPr>
              <a:t>Companies initially avail of at least one up to four free main contact persons. Additional persons can be listed later on for active or corresponding Working Group membership and active involvement into the EHEDG regional activities</a:t>
            </a:r>
          </a:p>
          <a:p>
            <a:pPr>
              <a:spcAft>
                <a:spcPts val="600"/>
              </a:spcAft>
            </a:pPr>
            <a:r>
              <a:rPr lang="en-US" sz="1800" dirty="0">
                <a:solidFill>
                  <a:srgbClr val="000099"/>
                </a:solidFill>
              </a:rPr>
              <a:t>Publication of the company logo and name on the EHEDG website, conference programs, brochures, etc.</a:t>
            </a:r>
          </a:p>
          <a:p>
            <a:pPr>
              <a:spcAft>
                <a:spcPts val="600"/>
              </a:spcAft>
            </a:pPr>
            <a:r>
              <a:rPr lang="en-US" sz="1800" dirty="0">
                <a:solidFill>
                  <a:srgbClr val="000099"/>
                </a:solidFill>
              </a:rPr>
              <a:t>Hyperlink from the EHEDG website to the company website</a:t>
            </a:r>
          </a:p>
          <a:p>
            <a:pPr>
              <a:spcAft>
                <a:spcPts val="600"/>
              </a:spcAft>
            </a:pPr>
            <a:r>
              <a:rPr lang="en-US" sz="1800" dirty="0">
                <a:solidFill>
                  <a:srgbClr val="000099"/>
                </a:solidFill>
              </a:rPr>
              <a:t>Whole series of the EHEDG Guidelines in all language versions including updates for free download by all staff members</a:t>
            </a:r>
          </a:p>
          <a:p>
            <a:pPr>
              <a:spcAft>
                <a:spcPts val="600"/>
              </a:spcAft>
            </a:pPr>
            <a:r>
              <a:rPr lang="en-US" sz="1800" dirty="0">
                <a:solidFill>
                  <a:srgbClr val="000099"/>
                </a:solidFill>
              </a:rPr>
              <a:t>Discount or waiver of registration fees for EHEDG sponsored events</a:t>
            </a:r>
          </a:p>
          <a:p>
            <a:pPr>
              <a:spcAft>
                <a:spcPts val="600"/>
              </a:spcAft>
            </a:pPr>
            <a:r>
              <a:rPr lang="en-US" sz="1800" dirty="0">
                <a:solidFill>
                  <a:srgbClr val="000099"/>
                </a:solidFill>
              </a:rPr>
              <a:t>Discount on EHEDG training course participation </a:t>
            </a:r>
            <a:endParaRPr lang="nl-NL" sz="1800" dirty="0">
              <a:solidFill>
                <a:srgbClr val="000099"/>
              </a:solidFill>
            </a:endParaRPr>
          </a:p>
        </p:txBody>
      </p:sp>
      <p:sp>
        <p:nvSpPr>
          <p:cNvPr id="5" name="Text Placeholder 4"/>
          <p:cNvSpPr>
            <a:spLocks noGrp="1"/>
          </p:cNvSpPr>
          <p:nvPr>
            <p:ph type="body" sz="quarter" idx="11"/>
          </p:nvPr>
        </p:nvSpPr>
        <p:spPr/>
        <p:txBody>
          <a:bodyPr/>
          <a:lstStyle/>
          <a:p>
            <a:r>
              <a:rPr lang="en-US" dirty="0"/>
              <a:t>EHEDG Membership Benefits</a:t>
            </a:r>
            <a:endParaRPr lang="nl-NL" dirty="0"/>
          </a:p>
        </p:txBody>
      </p:sp>
    </p:spTree>
    <p:extLst>
      <p:ext uri="{BB962C8B-B14F-4D97-AF65-F5344CB8AC3E}">
        <p14:creationId xmlns:p14="http://schemas.microsoft.com/office/powerpoint/2010/main" val="111536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bgerundetes Rechteck 24"/>
          <p:cNvSpPr/>
          <p:nvPr/>
        </p:nvSpPr>
        <p:spPr bwMode="auto">
          <a:xfrm>
            <a:off x="6031499" y="2010995"/>
            <a:ext cx="2804819" cy="3742106"/>
          </a:xfrm>
          <a:prstGeom prst="roundRect">
            <a:avLst/>
          </a:prstGeom>
          <a:solidFill>
            <a:schemeClr val="accent6">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New Roman" charset="0"/>
            </a:endParaRPr>
          </a:p>
        </p:txBody>
      </p:sp>
      <p:sp>
        <p:nvSpPr>
          <p:cNvPr id="24" name="Abgerundetes Rechteck 23"/>
          <p:cNvSpPr/>
          <p:nvPr/>
        </p:nvSpPr>
        <p:spPr bwMode="auto">
          <a:xfrm>
            <a:off x="3118487" y="1991946"/>
            <a:ext cx="2804819" cy="3770680"/>
          </a:xfrm>
          <a:prstGeom prst="roundRect">
            <a:avLst/>
          </a:prstGeom>
          <a:solidFill>
            <a:schemeClr val="accent6">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New Roman" charset="0"/>
            </a:endParaRPr>
          </a:p>
        </p:txBody>
      </p:sp>
      <p:sp>
        <p:nvSpPr>
          <p:cNvPr id="4" name="Abgerundetes Rechteck 3"/>
          <p:cNvSpPr/>
          <p:nvPr/>
        </p:nvSpPr>
        <p:spPr bwMode="auto">
          <a:xfrm>
            <a:off x="209550" y="2001469"/>
            <a:ext cx="2804819" cy="3770681"/>
          </a:xfrm>
          <a:prstGeom prst="roundRect">
            <a:avLst/>
          </a:prstGeom>
          <a:solidFill>
            <a:schemeClr val="accent6">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New Roman" charset="0"/>
            </a:endParaRPr>
          </a:p>
        </p:txBody>
      </p:sp>
      <p:sp>
        <p:nvSpPr>
          <p:cNvPr id="3074" name="Rectangle 2"/>
          <p:cNvSpPr>
            <a:spLocks noChangeArrowheads="1"/>
          </p:cNvSpPr>
          <p:nvPr/>
        </p:nvSpPr>
        <p:spPr bwMode="auto">
          <a:xfrm>
            <a:off x="1476375" y="622300"/>
            <a:ext cx="7056438" cy="69850"/>
          </a:xfrm>
          <a:prstGeom prst="rect">
            <a:avLst/>
          </a:prstGeom>
          <a:gradFill rotWithShape="1">
            <a:gsLst>
              <a:gs pos="0">
                <a:srgbClr val="FF0000"/>
              </a:gs>
              <a:gs pos="100000">
                <a:srgbClr val="0033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solidFill>
                <a:srgbClr val="000000"/>
              </a:solidFill>
            </a:endParaRPr>
          </a:p>
        </p:txBody>
      </p:sp>
      <p:sp>
        <p:nvSpPr>
          <p:cNvPr id="16" name="Rectangle 4"/>
          <p:cNvSpPr>
            <a:spLocks noChangeArrowheads="1"/>
          </p:cNvSpPr>
          <p:nvPr/>
        </p:nvSpPr>
        <p:spPr bwMode="auto">
          <a:xfrm>
            <a:off x="1410068" y="584200"/>
            <a:ext cx="5128921" cy="6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altLang="de-DE" sz="2800" b="1" i="0" u="none" strike="noStrike" kern="0" cap="none" spc="0" normalizeH="0" baseline="0" noProof="0" dirty="0">
                <a:ln>
                  <a:noFill/>
                </a:ln>
                <a:solidFill>
                  <a:srgbClr val="FF0000"/>
                </a:solidFill>
                <a:effectLst/>
                <a:uLnTx/>
                <a:uFillTx/>
                <a:latin typeface="Arial" charset="0"/>
                <a:cs typeface="+mn-cs"/>
              </a:rPr>
              <a:t>The Vision</a:t>
            </a:r>
            <a:r>
              <a:rPr kumimoji="0" lang="de-DE" altLang="de-DE" sz="3200" b="1" i="0" u="none" strike="noStrike" kern="0" cap="none" spc="0" normalizeH="0" baseline="0" noProof="0" dirty="0">
                <a:ln>
                  <a:noFill/>
                </a:ln>
                <a:solidFill>
                  <a:srgbClr val="FF0000"/>
                </a:solidFill>
                <a:effectLst/>
                <a:uLnTx/>
                <a:uFillTx/>
                <a:latin typeface="Arial" charset="0"/>
                <a:cs typeface="+mn-cs"/>
              </a:rPr>
              <a:t>		</a:t>
            </a:r>
          </a:p>
        </p:txBody>
      </p:sp>
      <p:sp>
        <p:nvSpPr>
          <p:cNvPr id="2" name="Rectangle 1"/>
          <p:cNvSpPr/>
          <p:nvPr/>
        </p:nvSpPr>
        <p:spPr>
          <a:xfrm>
            <a:off x="848880" y="1516445"/>
            <a:ext cx="1502334" cy="461665"/>
          </a:xfrm>
          <a:prstGeom prst="rect">
            <a:avLst/>
          </a:prstGeom>
        </p:spPr>
        <p:txBody>
          <a:bodyPr wrap="none">
            <a:spAutoFit/>
          </a:bodyPr>
          <a:lstStyle/>
          <a:p>
            <a:r>
              <a:rPr lang="de-DE" altLang="de-DE" b="1" kern="0" dirty="0">
                <a:solidFill>
                  <a:srgbClr val="FF0000"/>
                </a:solidFill>
                <a:latin typeface="Arial" charset="0"/>
              </a:rPr>
              <a:t>MARKET</a:t>
            </a:r>
            <a:endParaRPr lang="nl-NL" dirty="0">
              <a:solidFill>
                <a:srgbClr val="FF0000"/>
              </a:solidFill>
            </a:endParaRPr>
          </a:p>
        </p:txBody>
      </p:sp>
      <p:sp>
        <p:nvSpPr>
          <p:cNvPr id="3080" name="Text Box 4">
            <a:hlinkClick r:id="rId3" action="ppaction://hlinkpres?slideindex=1&amp;slidetitle="/>
          </p:cNvPr>
          <p:cNvSpPr txBox="1">
            <a:spLocks noChangeArrowheads="1"/>
          </p:cNvSpPr>
          <p:nvPr/>
        </p:nvSpPr>
        <p:spPr bwMode="auto">
          <a:xfrm>
            <a:off x="395289" y="2167773"/>
            <a:ext cx="2481262" cy="351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spAutoFit/>
          </a:bodyPr>
          <a:lstStyle>
            <a:lvl1pPr>
              <a:tabLst>
                <a:tab pos="0" algn="l"/>
                <a:tab pos="361950" algn="l"/>
              </a:tabLst>
              <a:defRPr sz="3200">
                <a:solidFill>
                  <a:schemeClr val="tx1"/>
                </a:solidFill>
                <a:latin typeface="Times New Roman" pitchFamily="18" charset="0"/>
              </a:defRPr>
            </a:lvl1pPr>
            <a:lvl2pPr marL="742950" indent="-285750">
              <a:tabLst>
                <a:tab pos="0" algn="l"/>
                <a:tab pos="361950" algn="l"/>
              </a:tabLst>
              <a:defRPr sz="3200">
                <a:solidFill>
                  <a:schemeClr val="tx1"/>
                </a:solidFill>
                <a:latin typeface="Times New Roman" pitchFamily="18" charset="0"/>
              </a:defRPr>
            </a:lvl2pPr>
            <a:lvl3pPr marL="1143000" indent="-228600">
              <a:tabLst>
                <a:tab pos="0" algn="l"/>
                <a:tab pos="361950" algn="l"/>
              </a:tabLst>
              <a:defRPr sz="3200">
                <a:solidFill>
                  <a:schemeClr val="tx1"/>
                </a:solidFill>
                <a:latin typeface="Times New Roman" pitchFamily="18" charset="0"/>
              </a:defRPr>
            </a:lvl3pPr>
            <a:lvl4pPr marL="1600200" indent="-228600">
              <a:tabLst>
                <a:tab pos="0" algn="l"/>
                <a:tab pos="361950" algn="l"/>
              </a:tabLst>
              <a:defRPr sz="3200">
                <a:solidFill>
                  <a:schemeClr val="tx1"/>
                </a:solidFill>
                <a:latin typeface="Times New Roman" pitchFamily="18" charset="0"/>
              </a:defRPr>
            </a:lvl4pPr>
            <a:lvl5pPr marL="2057400" indent="-228600">
              <a:tabLst>
                <a:tab pos="0" algn="l"/>
                <a:tab pos="361950" algn="l"/>
              </a:tabLst>
              <a:defRPr sz="3200">
                <a:solidFill>
                  <a:schemeClr val="tx1"/>
                </a:solidFill>
                <a:latin typeface="Times New Roman" pitchFamily="18" charset="0"/>
              </a:defRPr>
            </a:lvl5pPr>
            <a:lvl6pPr marL="2514600" indent="-228600" eaLnBrk="0" fontAlgn="base" hangingPunct="0">
              <a:spcBef>
                <a:spcPct val="0"/>
              </a:spcBef>
              <a:spcAft>
                <a:spcPct val="0"/>
              </a:spcAft>
              <a:tabLst>
                <a:tab pos="0" algn="l"/>
                <a:tab pos="361950" algn="l"/>
              </a:tabLst>
              <a:defRPr sz="3200">
                <a:solidFill>
                  <a:schemeClr val="tx1"/>
                </a:solidFill>
                <a:latin typeface="Times New Roman" pitchFamily="18" charset="0"/>
              </a:defRPr>
            </a:lvl6pPr>
            <a:lvl7pPr marL="2971800" indent="-228600" eaLnBrk="0" fontAlgn="base" hangingPunct="0">
              <a:spcBef>
                <a:spcPct val="0"/>
              </a:spcBef>
              <a:spcAft>
                <a:spcPct val="0"/>
              </a:spcAft>
              <a:tabLst>
                <a:tab pos="0" algn="l"/>
                <a:tab pos="361950" algn="l"/>
              </a:tabLst>
              <a:defRPr sz="3200">
                <a:solidFill>
                  <a:schemeClr val="tx1"/>
                </a:solidFill>
                <a:latin typeface="Times New Roman" pitchFamily="18" charset="0"/>
              </a:defRPr>
            </a:lvl7pPr>
            <a:lvl8pPr marL="3429000" indent="-228600" eaLnBrk="0" fontAlgn="base" hangingPunct="0">
              <a:spcBef>
                <a:spcPct val="0"/>
              </a:spcBef>
              <a:spcAft>
                <a:spcPct val="0"/>
              </a:spcAft>
              <a:tabLst>
                <a:tab pos="0" algn="l"/>
                <a:tab pos="361950" algn="l"/>
              </a:tabLst>
              <a:defRPr sz="3200">
                <a:solidFill>
                  <a:schemeClr val="tx1"/>
                </a:solidFill>
                <a:latin typeface="Times New Roman" pitchFamily="18" charset="0"/>
              </a:defRPr>
            </a:lvl8pPr>
            <a:lvl9pPr marL="3886200" indent="-228600" eaLnBrk="0" fontAlgn="base" hangingPunct="0">
              <a:spcBef>
                <a:spcPct val="0"/>
              </a:spcBef>
              <a:spcAft>
                <a:spcPct val="0"/>
              </a:spcAft>
              <a:tabLst>
                <a:tab pos="0" algn="l"/>
                <a:tab pos="361950" algn="l"/>
              </a:tabLst>
              <a:defRPr sz="3200">
                <a:solidFill>
                  <a:schemeClr val="tx1"/>
                </a:solidFill>
                <a:latin typeface="Times New Roman" pitchFamily="18" charset="0"/>
              </a:defRPr>
            </a:lvl9pPr>
          </a:lstStyle>
          <a:p>
            <a:pPr algn="ctr">
              <a:lnSpc>
                <a:spcPct val="105000"/>
              </a:lnSpc>
              <a:spcAft>
                <a:spcPct val="15000"/>
              </a:spcAft>
              <a:buClr>
                <a:srgbClr val="FF0000"/>
              </a:buClr>
              <a:buSzPct val="120000"/>
            </a:pPr>
            <a:r>
              <a:rPr lang="en-US" altLang="ja-JP" sz="1400" b="1" dirty="0">
                <a:solidFill>
                  <a:schemeClr val="bg1"/>
                </a:solidFill>
                <a:latin typeface="Arial" pitchFamily="34" charset="0"/>
                <a:ea typeface="MS PGothic" pitchFamily="34" charset="-128"/>
              </a:rPr>
              <a:t>A globally recognized authority </a:t>
            </a:r>
          </a:p>
          <a:p>
            <a:pPr>
              <a:lnSpc>
                <a:spcPct val="105000"/>
              </a:lnSpc>
              <a:spcAft>
                <a:spcPct val="15000"/>
              </a:spcAft>
              <a:buClr>
                <a:srgbClr val="FF0000"/>
              </a:buClr>
              <a:buSzPct val="120000"/>
            </a:pPr>
            <a:endParaRPr lang="en-US" altLang="ja-JP" sz="1400" dirty="0">
              <a:solidFill>
                <a:schemeClr val="bg1"/>
              </a:solidFill>
              <a:latin typeface="Arial" pitchFamily="34" charset="0"/>
              <a:ea typeface="MS PGothic" pitchFamily="34" charset="-128"/>
            </a:endParaRPr>
          </a:p>
          <a:p>
            <a:pPr>
              <a:lnSpc>
                <a:spcPct val="105000"/>
              </a:lnSpc>
              <a:spcAft>
                <a:spcPct val="15000"/>
              </a:spcAft>
              <a:buClr>
                <a:srgbClr val="FF0000"/>
              </a:buClr>
              <a:buSzPct val="120000"/>
            </a:pPr>
            <a:r>
              <a:rPr lang="en-US" altLang="ja-JP" sz="1400" dirty="0">
                <a:solidFill>
                  <a:schemeClr val="bg1"/>
                </a:solidFill>
                <a:latin typeface="Arial" pitchFamily="34" charset="0"/>
                <a:ea typeface="MS PGothic" pitchFamily="34" charset="-128"/>
              </a:rPr>
              <a:t>All stakeholders in the production of safe food</a:t>
            </a:r>
          </a:p>
          <a:p>
            <a:pPr marL="285750" indent="-285750">
              <a:lnSpc>
                <a:spcPct val="105000"/>
              </a:lnSpc>
              <a:spcAft>
                <a:spcPct val="15000"/>
              </a:spcAft>
              <a:buClr>
                <a:srgbClr val="FF0000"/>
              </a:buClr>
              <a:buSzPct val="120000"/>
              <a:buFont typeface="Arial" panose="020B0604020202020204" pitchFamily="34" charset="0"/>
              <a:buChar char="•"/>
            </a:pPr>
            <a:r>
              <a:rPr lang="en-US" altLang="ja-JP" sz="1400" dirty="0">
                <a:solidFill>
                  <a:schemeClr val="bg1"/>
                </a:solidFill>
                <a:latin typeface="Arial" pitchFamily="34" charset="0"/>
                <a:ea typeface="MS PGothic" pitchFamily="34" charset="-128"/>
              </a:rPr>
              <a:t>Producers &amp; retailers</a:t>
            </a:r>
          </a:p>
          <a:p>
            <a:pPr marL="285750" indent="-285750">
              <a:lnSpc>
                <a:spcPct val="105000"/>
              </a:lnSpc>
              <a:spcAft>
                <a:spcPct val="15000"/>
              </a:spcAft>
              <a:buClr>
                <a:srgbClr val="FF0000"/>
              </a:buClr>
              <a:buSzPct val="120000"/>
              <a:buFont typeface="Arial" panose="020B0604020202020204" pitchFamily="34" charset="0"/>
              <a:buChar char="•"/>
            </a:pPr>
            <a:r>
              <a:rPr lang="en-US" altLang="ja-JP" sz="1400" dirty="0">
                <a:solidFill>
                  <a:schemeClr val="bg1"/>
                </a:solidFill>
                <a:latin typeface="Arial" pitchFamily="34" charset="0"/>
                <a:ea typeface="MS PGothic" pitchFamily="34" charset="-128"/>
              </a:rPr>
              <a:t>Equipment  &amp; system suppliers</a:t>
            </a:r>
          </a:p>
          <a:p>
            <a:pPr marL="285750" indent="-285750">
              <a:lnSpc>
                <a:spcPct val="105000"/>
              </a:lnSpc>
              <a:spcAft>
                <a:spcPct val="15000"/>
              </a:spcAft>
              <a:buClr>
                <a:srgbClr val="FF0000"/>
              </a:buClr>
              <a:buSzPct val="120000"/>
              <a:buFont typeface="Arial" panose="020B0604020202020204" pitchFamily="34" charset="0"/>
              <a:buChar char="•"/>
            </a:pPr>
            <a:r>
              <a:rPr lang="en-US" altLang="ja-JP" sz="1400" dirty="0">
                <a:solidFill>
                  <a:schemeClr val="bg1"/>
                </a:solidFill>
                <a:latin typeface="Arial" pitchFamily="34" charset="0"/>
                <a:ea typeface="MS PGothic" pitchFamily="34" charset="-128"/>
              </a:rPr>
              <a:t>Service suppliers  &amp; building designers</a:t>
            </a:r>
          </a:p>
          <a:p>
            <a:pPr marL="285750" indent="-285750">
              <a:lnSpc>
                <a:spcPct val="105000"/>
              </a:lnSpc>
              <a:spcAft>
                <a:spcPct val="15000"/>
              </a:spcAft>
              <a:buClr>
                <a:srgbClr val="FF0000"/>
              </a:buClr>
              <a:buSzPct val="120000"/>
              <a:buFont typeface="Arial" panose="020B0604020202020204" pitchFamily="34" charset="0"/>
              <a:buChar char="•"/>
            </a:pPr>
            <a:r>
              <a:rPr lang="en-US" altLang="ja-JP" sz="1400" dirty="0">
                <a:solidFill>
                  <a:schemeClr val="bg1"/>
                </a:solidFill>
                <a:latin typeface="Arial" pitchFamily="34" charset="0"/>
                <a:ea typeface="MS PGothic" pitchFamily="34" charset="-128"/>
              </a:rPr>
              <a:t>Academia</a:t>
            </a:r>
          </a:p>
          <a:p>
            <a:pPr marL="285750" indent="-285750">
              <a:lnSpc>
                <a:spcPct val="105000"/>
              </a:lnSpc>
              <a:spcAft>
                <a:spcPct val="15000"/>
              </a:spcAft>
              <a:buClr>
                <a:srgbClr val="FF0000"/>
              </a:buClr>
              <a:buSzPct val="120000"/>
              <a:buFont typeface="Arial" panose="020B0604020202020204" pitchFamily="34" charset="0"/>
              <a:buChar char="•"/>
            </a:pPr>
            <a:r>
              <a:rPr lang="en-US" altLang="ja-JP" sz="1400" dirty="0">
                <a:solidFill>
                  <a:schemeClr val="bg1"/>
                </a:solidFill>
                <a:latin typeface="Arial" pitchFamily="34" charset="0"/>
                <a:ea typeface="MS PGothic" pitchFamily="34" charset="-128"/>
              </a:rPr>
              <a:t>Legislators and enforcement agencies</a:t>
            </a:r>
          </a:p>
          <a:p>
            <a:pPr>
              <a:lnSpc>
                <a:spcPct val="105000"/>
              </a:lnSpc>
              <a:spcAft>
                <a:spcPct val="15000"/>
              </a:spcAft>
              <a:buClr>
                <a:srgbClr val="FF0000"/>
              </a:buClr>
              <a:buSzPct val="120000"/>
            </a:pPr>
            <a:endParaRPr lang="en-US" altLang="ja-JP" sz="1400" dirty="0">
              <a:solidFill>
                <a:schemeClr val="bg1"/>
              </a:solidFill>
              <a:latin typeface="Arial" pitchFamily="34" charset="0"/>
              <a:ea typeface="MS PGothic" pitchFamily="34" charset="-128"/>
            </a:endParaRPr>
          </a:p>
        </p:txBody>
      </p:sp>
      <p:grpSp>
        <p:nvGrpSpPr>
          <p:cNvPr id="9" name="Group 8"/>
          <p:cNvGrpSpPr/>
          <p:nvPr/>
        </p:nvGrpSpPr>
        <p:grpSpPr>
          <a:xfrm>
            <a:off x="3326795" y="695806"/>
            <a:ext cx="4152008" cy="5169720"/>
            <a:chOff x="3326796" y="695806"/>
            <a:chExt cx="6485718" cy="5169720"/>
          </a:xfrm>
          <a:solidFill>
            <a:schemeClr val="accent6">
              <a:lumMod val="75000"/>
            </a:schemeClr>
          </a:solidFill>
        </p:grpSpPr>
        <p:sp>
          <p:nvSpPr>
            <p:cNvPr id="15" name="Text Box 14"/>
            <p:cNvSpPr txBox="1">
              <a:spLocks noChangeArrowheads="1"/>
            </p:cNvSpPr>
            <p:nvPr/>
          </p:nvSpPr>
          <p:spPr bwMode="auto">
            <a:xfrm>
              <a:off x="7129509" y="695806"/>
              <a:ext cx="2683005" cy="5169720"/>
            </a:xfrm>
            <a:prstGeom prst="rect">
              <a:avLst/>
            </a:prstGeom>
            <a:noFill/>
            <a:ln w="9525">
              <a:noFill/>
              <a:miter lim="800000"/>
              <a:headEnd/>
              <a:tailEnd/>
            </a:ln>
            <a:effectLst>
              <a:prstShdw prst="shdw17" dist="17961" dir="2700000">
                <a:srgbClr val="CCECFF">
                  <a:gamma/>
                  <a:shade val="60000"/>
                  <a:invGamma/>
                </a:srgbClr>
              </a:prstShdw>
            </a:effectLst>
          </p:spPr>
          <p:txBody>
            <a:bodyPr wrap="none" anchor="ctr"/>
            <a:lstStyle/>
            <a:p>
              <a:pPr>
                <a:defRPr/>
              </a:pPr>
              <a:endParaRPr lang="de-DE" dirty="0">
                <a:solidFill>
                  <a:srgbClr val="000099"/>
                </a:solidFill>
              </a:endParaRPr>
            </a:p>
          </p:txBody>
        </p:sp>
        <p:sp>
          <p:nvSpPr>
            <p:cNvPr id="3" name="Rectangle 2"/>
            <p:cNvSpPr/>
            <p:nvPr/>
          </p:nvSpPr>
          <p:spPr>
            <a:xfrm>
              <a:off x="3771354" y="1500922"/>
              <a:ext cx="3087932" cy="461665"/>
            </a:xfrm>
            <a:prstGeom prst="rect">
              <a:avLst/>
            </a:prstGeom>
            <a:noFill/>
          </p:spPr>
          <p:txBody>
            <a:bodyPr wrap="none">
              <a:spAutoFit/>
            </a:bodyPr>
            <a:lstStyle/>
            <a:p>
              <a:pPr lvl="0" algn="just" fontAlgn="auto">
                <a:spcBef>
                  <a:spcPts val="0"/>
                </a:spcBef>
                <a:spcAft>
                  <a:spcPts val="0"/>
                </a:spcAft>
                <a:defRPr/>
              </a:pPr>
              <a:r>
                <a:rPr lang="de-DE" altLang="de-DE" b="1" kern="0" dirty="0">
                  <a:solidFill>
                    <a:srgbClr val="FF0000"/>
                  </a:solidFill>
                  <a:latin typeface="Arial" charset="0"/>
                </a:rPr>
                <a:t>PRODUCTS</a:t>
              </a:r>
              <a:r>
                <a:rPr lang="de-DE" altLang="de-DE" sz="1800" b="1" kern="0" dirty="0">
                  <a:solidFill>
                    <a:srgbClr val="FF0000"/>
                  </a:solidFill>
                  <a:latin typeface="Arial" charset="0"/>
                </a:rPr>
                <a:t> </a:t>
              </a:r>
            </a:p>
          </p:txBody>
        </p:sp>
        <p:sp>
          <p:nvSpPr>
            <p:cNvPr id="6" name="Rectangle 5"/>
            <p:cNvSpPr/>
            <p:nvPr/>
          </p:nvSpPr>
          <p:spPr>
            <a:xfrm>
              <a:off x="3326796" y="2205873"/>
              <a:ext cx="3909082" cy="2742289"/>
            </a:xfrm>
            <a:prstGeom prst="rect">
              <a:avLst/>
            </a:prstGeom>
            <a:noFill/>
          </p:spPr>
          <p:txBody>
            <a:bodyPr wrap="square">
              <a:spAutoFit/>
            </a:bodyPr>
            <a:lstStyle/>
            <a:p>
              <a:pPr algn="ctr">
                <a:lnSpc>
                  <a:spcPct val="105000"/>
                </a:lnSpc>
                <a:spcAft>
                  <a:spcPct val="15000"/>
                </a:spcAft>
                <a:buClr>
                  <a:srgbClr val="FF0000"/>
                </a:buClr>
                <a:buSzPct val="120000"/>
              </a:pPr>
              <a:r>
                <a:rPr lang="en-US" altLang="ja-JP" sz="1400" b="1" dirty="0">
                  <a:solidFill>
                    <a:schemeClr val="bg1"/>
                  </a:solidFill>
                  <a:latin typeface="Arial" pitchFamily="34" charset="0"/>
                  <a:ea typeface="MS PGothic" pitchFamily="34" charset="-128"/>
                </a:rPr>
                <a:t>A consensus based product portfolio </a:t>
              </a:r>
            </a:p>
            <a:p>
              <a:pPr>
                <a:lnSpc>
                  <a:spcPct val="105000"/>
                </a:lnSpc>
                <a:spcAft>
                  <a:spcPct val="15000"/>
                </a:spcAft>
                <a:buClr>
                  <a:srgbClr val="FF0000"/>
                </a:buClr>
                <a:buSzPct val="120000"/>
              </a:pPr>
              <a:endParaRPr lang="en-US" altLang="ja-JP" sz="1400" dirty="0">
                <a:solidFill>
                  <a:schemeClr val="bg1"/>
                </a:solidFill>
                <a:latin typeface="Arial" pitchFamily="34" charset="0"/>
                <a:ea typeface="MS PGothic" pitchFamily="34" charset="-128"/>
              </a:endParaRPr>
            </a:p>
            <a:p>
              <a:pPr>
                <a:lnSpc>
                  <a:spcPct val="105000"/>
                </a:lnSpc>
                <a:spcAft>
                  <a:spcPct val="15000"/>
                </a:spcAft>
                <a:buClr>
                  <a:srgbClr val="FF0000"/>
                </a:buClr>
                <a:buSzPct val="120000"/>
              </a:pPr>
              <a:r>
                <a:rPr lang="en-US" altLang="ja-JP" sz="1400" dirty="0">
                  <a:solidFill>
                    <a:schemeClr val="bg1"/>
                  </a:solidFill>
                  <a:latin typeface="Arial" pitchFamily="34" charset="0"/>
                  <a:ea typeface="MS PGothic" pitchFamily="34" charset="-128"/>
                </a:rPr>
                <a:t>A comprehensive product portfolio </a:t>
              </a:r>
            </a:p>
            <a:p>
              <a:pPr marL="285750" indent="-285750">
                <a:lnSpc>
                  <a:spcPct val="105000"/>
                </a:lnSpc>
                <a:spcAft>
                  <a:spcPct val="15000"/>
                </a:spcAft>
                <a:buClr>
                  <a:srgbClr val="FF0000"/>
                </a:buClr>
                <a:buSzPct val="120000"/>
                <a:buFont typeface="Arial" panose="020B0604020202020204" pitchFamily="34" charset="0"/>
                <a:buChar char="•"/>
              </a:pPr>
              <a:r>
                <a:rPr lang="en-US" altLang="ja-JP" sz="1400" dirty="0">
                  <a:solidFill>
                    <a:schemeClr val="bg1"/>
                  </a:solidFill>
                  <a:latin typeface="Arial" pitchFamily="34" charset="0"/>
                  <a:ea typeface="MS PGothic" pitchFamily="34" charset="-128"/>
                </a:rPr>
                <a:t>Guidelines on process, services and buildings, striving for harmonization on a global scale</a:t>
              </a:r>
            </a:p>
            <a:p>
              <a:pPr marL="285750" indent="-285750">
                <a:lnSpc>
                  <a:spcPct val="105000"/>
                </a:lnSpc>
                <a:spcAft>
                  <a:spcPct val="15000"/>
                </a:spcAft>
                <a:buClr>
                  <a:srgbClr val="FF0000"/>
                </a:buClr>
                <a:buSzPct val="120000"/>
                <a:buFont typeface="Arial" panose="020B0604020202020204" pitchFamily="34" charset="0"/>
                <a:buChar char="•"/>
              </a:pPr>
              <a:r>
                <a:rPr lang="en-US" altLang="ja-JP" sz="1400" dirty="0">
                  <a:solidFill>
                    <a:schemeClr val="bg1"/>
                  </a:solidFill>
                  <a:latin typeface="Arial" pitchFamily="34" charset="0"/>
                  <a:ea typeface="MS PGothic" pitchFamily="34" charset="-128"/>
                </a:rPr>
                <a:t>Testing &amp; Certification</a:t>
              </a:r>
            </a:p>
            <a:p>
              <a:pPr marL="285750" indent="-285750">
                <a:lnSpc>
                  <a:spcPct val="105000"/>
                </a:lnSpc>
                <a:spcAft>
                  <a:spcPct val="15000"/>
                </a:spcAft>
                <a:buClr>
                  <a:srgbClr val="FF0000"/>
                </a:buClr>
                <a:buSzPct val="120000"/>
                <a:buFont typeface="Arial" panose="020B0604020202020204" pitchFamily="34" charset="0"/>
                <a:buChar char="•"/>
              </a:pPr>
              <a:r>
                <a:rPr lang="en-US" altLang="ja-JP" sz="1400" dirty="0">
                  <a:solidFill>
                    <a:schemeClr val="bg1"/>
                  </a:solidFill>
                  <a:latin typeface="Arial" pitchFamily="34" charset="0"/>
                  <a:ea typeface="MS PGothic" pitchFamily="34" charset="-128"/>
                </a:rPr>
                <a:t>Training &amp; Assessment</a:t>
              </a:r>
            </a:p>
          </p:txBody>
        </p:sp>
      </p:grpSp>
      <p:grpSp>
        <p:nvGrpSpPr>
          <p:cNvPr id="8" name="Group 7"/>
          <p:cNvGrpSpPr/>
          <p:nvPr/>
        </p:nvGrpSpPr>
        <p:grpSpPr>
          <a:xfrm>
            <a:off x="6166334" y="1510473"/>
            <a:ext cx="2624937" cy="3640896"/>
            <a:chOff x="6013934" y="1330443"/>
            <a:chExt cx="2624937" cy="3495095"/>
          </a:xfrm>
          <a:solidFill>
            <a:schemeClr val="accent6">
              <a:lumMod val="75000"/>
            </a:schemeClr>
          </a:solidFill>
        </p:grpSpPr>
        <p:sp>
          <p:nvSpPr>
            <p:cNvPr id="5" name="Rectangle 4"/>
            <p:cNvSpPr/>
            <p:nvPr/>
          </p:nvSpPr>
          <p:spPr>
            <a:xfrm>
              <a:off x="6264600" y="1330443"/>
              <a:ext cx="2148345" cy="461665"/>
            </a:xfrm>
            <a:prstGeom prst="rect">
              <a:avLst/>
            </a:prstGeom>
            <a:noFill/>
          </p:spPr>
          <p:txBody>
            <a:bodyPr wrap="none">
              <a:spAutoFit/>
            </a:bodyPr>
            <a:lstStyle/>
            <a:p>
              <a:pPr lvl="0" algn="ctr" fontAlgn="auto">
                <a:spcBef>
                  <a:spcPts val="0"/>
                </a:spcBef>
                <a:spcAft>
                  <a:spcPts val="0"/>
                </a:spcAft>
                <a:defRPr/>
              </a:pPr>
              <a:r>
                <a:rPr lang="de-DE" altLang="de-DE" b="1" kern="0" dirty="0">
                  <a:solidFill>
                    <a:srgbClr val="FF0000"/>
                  </a:solidFill>
                  <a:latin typeface="Arial" charset="0"/>
                </a:rPr>
                <a:t>STRUCTURE</a:t>
              </a:r>
              <a:r>
                <a:rPr lang="de-DE" altLang="de-DE" sz="1800" b="1" kern="0" dirty="0">
                  <a:solidFill>
                    <a:srgbClr val="FF0000"/>
                  </a:solidFill>
                  <a:latin typeface="Arial" charset="0"/>
                </a:rPr>
                <a:t> </a:t>
              </a:r>
            </a:p>
          </p:txBody>
        </p:sp>
        <p:sp>
          <p:nvSpPr>
            <p:cNvPr id="7" name="Rectangle 6"/>
            <p:cNvSpPr/>
            <p:nvPr/>
          </p:nvSpPr>
          <p:spPr>
            <a:xfrm>
              <a:off x="6013934" y="1975906"/>
              <a:ext cx="2624937" cy="2849632"/>
            </a:xfrm>
            <a:prstGeom prst="rect">
              <a:avLst/>
            </a:prstGeom>
            <a:noFill/>
          </p:spPr>
          <p:txBody>
            <a:bodyPr wrap="square">
              <a:spAutoFit/>
            </a:bodyPr>
            <a:lstStyle/>
            <a:p>
              <a:pPr algn="ctr">
                <a:lnSpc>
                  <a:spcPct val="105000"/>
                </a:lnSpc>
                <a:spcAft>
                  <a:spcPct val="15000"/>
                </a:spcAft>
                <a:buClr>
                  <a:srgbClr val="FF0000"/>
                </a:buClr>
                <a:buSzPct val="120000"/>
              </a:pPr>
              <a:r>
                <a:rPr lang="en-US" altLang="ja-JP" sz="1400" b="1" dirty="0">
                  <a:solidFill>
                    <a:schemeClr val="bg1"/>
                  </a:solidFill>
                  <a:latin typeface="Arial" pitchFamily="34" charset="0"/>
                  <a:ea typeface="MS PGothic" pitchFamily="34" charset="-128"/>
                </a:rPr>
                <a:t>A well-balanced membership with global coverage</a:t>
              </a:r>
            </a:p>
            <a:p>
              <a:pPr>
                <a:lnSpc>
                  <a:spcPct val="105000"/>
                </a:lnSpc>
                <a:spcAft>
                  <a:spcPct val="15000"/>
                </a:spcAft>
                <a:buClr>
                  <a:srgbClr val="FF0000"/>
                </a:buClr>
                <a:buSzPct val="120000"/>
              </a:pPr>
              <a:endParaRPr lang="en-US" altLang="ja-JP" sz="1400" dirty="0">
                <a:solidFill>
                  <a:schemeClr val="bg1"/>
                </a:solidFill>
                <a:latin typeface="Arial" pitchFamily="34" charset="0"/>
                <a:ea typeface="MS PGothic" pitchFamily="34" charset="-128"/>
              </a:endParaRPr>
            </a:p>
            <a:p>
              <a:pPr>
                <a:lnSpc>
                  <a:spcPct val="105000"/>
                </a:lnSpc>
                <a:spcAft>
                  <a:spcPct val="15000"/>
                </a:spcAft>
                <a:buClr>
                  <a:srgbClr val="FF0000"/>
                </a:buClr>
                <a:buSzPct val="120000"/>
              </a:pPr>
              <a:r>
                <a:rPr lang="en-US" altLang="ja-JP" sz="1400" dirty="0">
                  <a:solidFill>
                    <a:schemeClr val="bg1"/>
                  </a:solidFill>
                  <a:latin typeface="Arial" pitchFamily="34" charset="0"/>
                  <a:ea typeface="MS PGothic" pitchFamily="34" charset="-128"/>
                </a:rPr>
                <a:t>A fully transparent n</a:t>
              </a:r>
              <a:r>
                <a:rPr lang="en-US" altLang="ja-JP" sz="1400" b="1" dirty="0">
                  <a:solidFill>
                    <a:schemeClr val="bg1"/>
                  </a:solidFill>
                  <a:latin typeface="Arial" pitchFamily="34" charset="0"/>
                  <a:ea typeface="MS PGothic" pitchFamily="34" charset="-128"/>
                </a:rPr>
                <a:t>on-profit </a:t>
              </a:r>
              <a:r>
                <a:rPr lang="en-US" altLang="ja-JP" sz="1400" dirty="0">
                  <a:solidFill>
                    <a:schemeClr val="bg1"/>
                  </a:solidFill>
                  <a:latin typeface="Arial" pitchFamily="34" charset="0"/>
                  <a:ea typeface="MS PGothic" pitchFamily="34" charset="-128"/>
                </a:rPr>
                <a:t>organization</a:t>
              </a:r>
            </a:p>
            <a:p>
              <a:pPr marL="285750" indent="-285750">
                <a:lnSpc>
                  <a:spcPct val="105000"/>
                </a:lnSpc>
                <a:spcAft>
                  <a:spcPct val="15000"/>
                </a:spcAft>
                <a:buClr>
                  <a:srgbClr val="FF0000"/>
                </a:buClr>
                <a:buSzPct val="120000"/>
                <a:buFont typeface="Arial" panose="020B0604020202020204" pitchFamily="34" charset="0"/>
                <a:buChar char="•"/>
              </a:pPr>
              <a:r>
                <a:rPr lang="en-US" altLang="ja-JP" sz="1400" dirty="0">
                  <a:solidFill>
                    <a:schemeClr val="bg1"/>
                  </a:solidFill>
                  <a:latin typeface="Arial" pitchFamily="34" charset="0"/>
                  <a:ea typeface="MS PGothic" pitchFamily="34" charset="-128"/>
                </a:rPr>
                <a:t> Funded by strongly committed members,</a:t>
              </a:r>
            </a:p>
            <a:p>
              <a:pPr marL="285750" indent="-285750">
                <a:lnSpc>
                  <a:spcPct val="105000"/>
                </a:lnSpc>
                <a:spcAft>
                  <a:spcPct val="15000"/>
                </a:spcAft>
                <a:buClr>
                  <a:srgbClr val="FF0000"/>
                </a:buClr>
                <a:buSzPct val="120000"/>
                <a:buFont typeface="Arial" panose="020B0604020202020204" pitchFamily="34" charset="0"/>
                <a:buChar char="•"/>
              </a:pPr>
              <a:r>
                <a:rPr lang="en-US" altLang="ja-JP" sz="1400" dirty="0">
                  <a:solidFill>
                    <a:schemeClr val="bg1"/>
                  </a:solidFill>
                  <a:latin typeface="Arial" pitchFamily="34" charset="0"/>
                  <a:ea typeface="MS PGothic" pitchFamily="34" charset="-128"/>
                </a:rPr>
                <a:t> Relying upon voluntary contribution and active involvement </a:t>
              </a:r>
            </a:p>
            <a:p>
              <a:pPr marL="285750" indent="-285750">
                <a:lnSpc>
                  <a:spcPct val="105000"/>
                </a:lnSpc>
                <a:spcAft>
                  <a:spcPct val="15000"/>
                </a:spcAft>
                <a:buClr>
                  <a:srgbClr val="FF0000"/>
                </a:buClr>
                <a:buSzPct val="120000"/>
                <a:buFont typeface="Arial" panose="020B0604020202020204" pitchFamily="34" charset="0"/>
                <a:buChar char="•"/>
              </a:pPr>
              <a:r>
                <a:rPr lang="en-US" altLang="ja-JP" sz="1400" dirty="0">
                  <a:solidFill>
                    <a:schemeClr val="bg1"/>
                  </a:solidFill>
                  <a:latin typeface="Arial" pitchFamily="34" charset="0"/>
                  <a:ea typeface="MS PGothic" pitchFamily="34" charset="-128"/>
                </a:rPr>
                <a:t>Attractive for large and small</a:t>
              </a:r>
            </a:p>
          </p:txBody>
        </p:sp>
      </p:grpSp>
    </p:spTree>
    <p:extLst>
      <p:ext uri="{BB962C8B-B14F-4D97-AF65-F5344CB8AC3E}">
        <p14:creationId xmlns:p14="http://schemas.microsoft.com/office/powerpoint/2010/main" val="5034327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1476375" y="622300"/>
            <a:ext cx="7056438" cy="69850"/>
          </a:xfrm>
          <a:prstGeom prst="rect">
            <a:avLst/>
          </a:prstGeom>
          <a:gradFill rotWithShape="1">
            <a:gsLst>
              <a:gs pos="0">
                <a:srgbClr val="FF0000"/>
              </a:gs>
              <a:gs pos="100000">
                <a:srgbClr val="0033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sv-SE" sz="1800" b="0"/>
          </a:p>
        </p:txBody>
      </p:sp>
      <p:sp>
        <p:nvSpPr>
          <p:cNvPr id="3076" name="Text Box 3"/>
          <p:cNvSpPr txBox="1">
            <a:spLocks noChangeArrowheads="1"/>
          </p:cNvSpPr>
          <p:nvPr/>
        </p:nvSpPr>
        <p:spPr bwMode="auto">
          <a:xfrm>
            <a:off x="2228850" y="260350"/>
            <a:ext cx="60626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sv-SE" sz="1200" b="0"/>
          </a:p>
        </p:txBody>
      </p:sp>
      <p:sp>
        <p:nvSpPr>
          <p:cNvPr id="3079" name="Rectangle 4"/>
          <p:cNvSpPr>
            <a:spLocks noChangeArrowheads="1"/>
          </p:cNvSpPr>
          <p:nvPr/>
        </p:nvSpPr>
        <p:spPr bwMode="auto">
          <a:xfrm>
            <a:off x="1462088" y="728461"/>
            <a:ext cx="707072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DE" altLang="sv-SE" sz="2800" b="1" dirty="0">
                <a:solidFill>
                  <a:srgbClr val="FF0000"/>
                </a:solidFill>
              </a:rPr>
              <a:t>Organisational Chart</a:t>
            </a:r>
          </a:p>
        </p:txBody>
      </p:sp>
      <p:grpSp>
        <p:nvGrpSpPr>
          <p:cNvPr id="2" name="Gruppieren 1"/>
          <p:cNvGrpSpPr/>
          <p:nvPr/>
        </p:nvGrpSpPr>
        <p:grpSpPr>
          <a:xfrm>
            <a:off x="582386" y="1489076"/>
            <a:ext cx="8590870" cy="4676774"/>
            <a:chOff x="582386" y="1489076"/>
            <a:chExt cx="8590870" cy="4676774"/>
          </a:xfrm>
        </p:grpSpPr>
        <p:sp>
          <p:nvSpPr>
            <p:cNvPr id="3074" name="Line 22"/>
            <p:cNvSpPr>
              <a:spLocks noChangeShapeType="1"/>
            </p:cNvSpPr>
            <p:nvPr/>
          </p:nvSpPr>
          <p:spPr bwMode="auto">
            <a:xfrm>
              <a:off x="1936524" y="3765550"/>
              <a:ext cx="0" cy="2889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8" name="AutoShape 32"/>
            <p:cNvSpPr>
              <a:spLocks noChangeArrowheads="1"/>
            </p:cNvSpPr>
            <p:nvPr/>
          </p:nvSpPr>
          <p:spPr bwMode="auto">
            <a:xfrm>
              <a:off x="5878597" y="3026002"/>
              <a:ext cx="1907553" cy="515936"/>
            </a:xfrm>
            <a:prstGeom prst="flowChartAlternateProcess">
              <a:avLst/>
            </a:prstGeom>
            <a:solidFill>
              <a:schemeClr val="accent2">
                <a:lumMod val="60000"/>
                <a:lumOff val="4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defRPr/>
              </a:pPr>
              <a:endParaRPr lang="en-US" altLang="sv-SE" sz="1800"/>
            </a:p>
          </p:txBody>
        </p:sp>
        <p:sp>
          <p:nvSpPr>
            <p:cNvPr id="3081" name="Rectangle 3"/>
            <p:cNvSpPr>
              <a:spLocks noChangeArrowheads="1"/>
            </p:cNvSpPr>
            <p:nvPr/>
          </p:nvSpPr>
          <p:spPr bwMode="auto">
            <a:xfrm>
              <a:off x="964974" y="2205038"/>
              <a:ext cx="5867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6700" indent="-266700" eaLnBrk="0" hangingPunct="0">
                <a:spcBef>
                  <a:spcPct val="20000"/>
                </a:spcBef>
                <a:buChar char="•"/>
                <a:tabLst>
                  <a:tab pos="266700" algn="l"/>
                </a:tabLst>
                <a:defRPr sz="3200">
                  <a:solidFill>
                    <a:schemeClr val="tx1"/>
                  </a:solidFill>
                  <a:latin typeface="Arial" charset="0"/>
                </a:defRPr>
              </a:lvl1pPr>
              <a:lvl2pPr marL="742950" indent="-285750" eaLnBrk="0" hangingPunct="0">
                <a:spcBef>
                  <a:spcPct val="20000"/>
                </a:spcBef>
                <a:buChar char="–"/>
                <a:tabLst>
                  <a:tab pos="266700" algn="l"/>
                </a:tabLst>
                <a:defRPr sz="2800">
                  <a:solidFill>
                    <a:schemeClr val="tx1"/>
                  </a:solidFill>
                  <a:latin typeface="Arial" charset="0"/>
                </a:defRPr>
              </a:lvl2pPr>
              <a:lvl3pPr marL="1143000" indent="-228600" eaLnBrk="0" hangingPunct="0">
                <a:spcBef>
                  <a:spcPct val="20000"/>
                </a:spcBef>
                <a:buChar char="•"/>
                <a:tabLst>
                  <a:tab pos="266700" algn="l"/>
                </a:tabLst>
                <a:defRPr sz="2400">
                  <a:solidFill>
                    <a:schemeClr val="tx1"/>
                  </a:solidFill>
                  <a:latin typeface="Arial" charset="0"/>
                </a:defRPr>
              </a:lvl3pPr>
              <a:lvl4pPr marL="1600200" indent="-228600" eaLnBrk="0" hangingPunct="0">
                <a:spcBef>
                  <a:spcPct val="20000"/>
                </a:spcBef>
                <a:buChar char="–"/>
                <a:tabLst>
                  <a:tab pos="266700" algn="l"/>
                </a:tabLst>
                <a:defRPr sz="2000">
                  <a:solidFill>
                    <a:schemeClr val="tx1"/>
                  </a:solidFill>
                  <a:latin typeface="Arial" charset="0"/>
                </a:defRPr>
              </a:lvl4pPr>
              <a:lvl5pPr marL="2057400" indent="-228600" eaLnBrk="0" hangingPunct="0">
                <a:spcBef>
                  <a:spcPct val="20000"/>
                </a:spcBef>
                <a:buChar char="»"/>
                <a:tabLst>
                  <a:tab pos="266700" algn="l"/>
                </a:tabLst>
                <a:defRPr sz="2000">
                  <a:solidFill>
                    <a:schemeClr val="tx1"/>
                  </a:solidFill>
                  <a:latin typeface="Arial" charset="0"/>
                </a:defRPr>
              </a:lvl5pPr>
              <a:lvl6pPr marL="2514600" indent="-228600" eaLnBrk="0" fontAlgn="base" hangingPunct="0">
                <a:spcBef>
                  <a:spcPct val="20000"/>
                </a:spcBef>
                <a:spcAft>
                  <a:spcPct val="0"/>
                </a:spcAft>
                <a:buChar char="»"/>
                <a:tabLst>
                  <a:tab pos="266700" algn="l"/>
                </a:tabLst>
                <a:defRPr sz="2000">
                  <a:solidFill>
                    <a:schemeClr val="tx1"/>
                  </a:solidFill>
                  <a:latin typeface="Arial" charset="0"/>
                </a:defRPr>
              </a:lvl6pPr>
              <a:lvl7pPr marL="2971800" indent="-228600" eaLnBrk="0" fontAlgn="base" hangingPunct="0">
                <a:spcBef>
                  <a:spcPct val="20000"/>
                </a:spcBef>
                <a:spcAft>
                  <a:spcPct val="0"/>
                </a:spcAft>
                <a:buChar char="»"/>
                <a:tabLst>
                  <a:tab pos="266700" algn="l"/>
                </a:tabLst>
                <a:defRPr sz="2000">
                  <a:solidFill>
                    <a:schemeClr val="tx1"/>
                  </a:solidFill>
                  <a:latin typeface="Arial" charset="0"/>
                </a:defRPr>
              </a:lvl7pPr>
              <a:lvl8pPr marL="3429000" indent="-228600" eaLnBrk="0" fontAlgn="base" hangingPunct="0">
                <a:spcBef>
                  <a:spcPct val="20000"/>
                </a:spcBef>
                <a:spcAft>
                  <a:spcPct val="0"/>
                </a:spcAft>
                <a:buChar char="»"/>
                <a:tabLst>
                  <a:tab pos="266700" algn="l"/>
                </a:tabLst>
                <a:defRPr sz="2000">
                  <a:solidFill>
                    <a:schemeClr val="tx1"/>
                  </a:solidFill>
                  <a:latin typeface="Arial" charset="0"/>
                </a:defRPr>
              </a:lvl8pPr>
              <a:lvl9pPr marL="3886200" indent="-228600" eaLnBrk="0" fontAlgn="base" hangingPunct="0">
                <a:spcBef>
                  <a:spcPct val="20000"/>
                </a:spcBef>
                <a:spcAft>
                  <a:spcPct val="0"/>
                </a:spcAft>
                <a:buChar char="»"/>
                <a:tabLst>
                  <a:tab pos="266700" algn="l"/>
                </a:tabLst>
                <a:defRPr sz="2000">
                  <a:solidFill>
                    <a:schemeClr val="tx1"/>
                  </a:solidFill>
                  <a:latin typeface="Arial" charset="0"/>
                </a:defRPr>
              </a:lvl9pPr>
            </a:lstStyle>
            <a:p>
              <a:pPr eaLnBrk="1" hangingPunct="1">
                <a:buClr>
                  <a:srgbClr val="FF0000"/>
                </a:buClr>
              </a:pPr>
              <a:endParaRPr lang="en-GB" altLang="sv-SE" sz="1800" b="0"/>
            </a:p>
          </p:txBody>
        </p:sp>
        <p:sp>
          <p:nvSpPr>
            <p:cNvPr id="3082" name="Rectangle 3"/>
            <p:cNvSpPr>
              <a:spLocks noChangeArrowheads="1"/>
            </p:cNvSpPr>
            <p:nvPr/>
          </p:nvSpPr>
          <p:spPr bwMode="auto">
            <a:xfrm>
              <a:off x="677636" y="2205038"/>
              <a:ext cx="5867400"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6700" indent="-266700" eaLnBrk="0" hangingPunct="0">
                <a:spcBef>
                  <a:spcPct val="20000"/>
                </a:spcBef>
                <a:buChar char="•"/>
                <a:tabLst>
                  <a:tab pos="266700" algn="l"/>
                </a:tabLst>
                <a:defRPr sz="3200">
                  <a:solidFill>
                    <a:schemeClr val="tx1"/>
                  </a:solidFill>
                  <a:latin typeface="Arial" charset="0"/>
                </a:defRPr>
              </a:lvl1pPr>
              <a:lvl2pPr marL="742950" indent="-285750" eaLnBrk="0" hangingPunct="0">
                <a:spcBef>
                  <a:spcPct val="20000"/>
                </a:spcBef>
                <a:buChar char="–"/>
                <a:tabLst>
                  <a:tab pos="266700" algn="l"/>
                </a:tabLst>
                <a:defRPr sz="2800">
                  <a:solidFill>
                    <a:schemeClr val="tx1"/>
                  </a:solidFill>
                  <a:latin typeface="Arial" charset="0"/>
                </a:defRPr>
              </a:lvl2pPr>
              <a:lvl3pPr marL="1143000" indent="-228600" eaLnBrk="0" hangingPunct="0">
                <a:spcBef>
                  <a:spcPct val="20000"/>
                </a:spcBef>
                <a:buChar char="•"/>
                <a:tabLst>
                  <a:tab pos="266700" algn="l"/>
                </a:tabLst>
                <a:defRPr sz="2400">
                  <a:solidFill>
                    <a:schemeClr val="tx1"/>
                  </a:solidFill>
                  <a:latin typeface="Arial" charset="0"/>
                </a:defRPr>
              </a:lvl3pPr>
              <a:lvl4pPr marL="1600200" indent="-228600" eaLnBrk="0" hangingPunct="0">
                <a:spcBef>
                  <a:spcPct val="20000"/>
                </a:spcBef>
                <a:buChar char="–"/>
                <a:tabLst>
                  <a:tab pos="266700" algn="l"/>
                </a:tabLst>
                <a:defRPr sz="2000">
                  <a:solidFill>
                    <a:schemeClr val="tx1"/>
                  </a:solidFill>
                  <a:latin typeface="Arial" charset="0"/>
                </a:defRPr>
              </a:lvl4pPr>
              <a:lvl5pPr marL="2057400" indent="-228600" eaLnBrk="0" hangingPunct="0">
                <a:spcBef>
                  <a:spcPct val="20000"/>
                </a:spcBef>
                <a:buChar char="»"/>
                <a:tabLst>
                  <a:tab pos="266700" algn="l"/>
                </a:tabLst>
                <a:defRPr sz="2000">
                  <a:solidFill>
                    <a:schemeClr val="tx1"/>
                  </a:solidFill>
                  <a:latin typeface="Arial" charset="0"/>
                </a:defRPr>
              </a:lvl5pPr>
              <a:lvl6pPr marL="2514600" indent="-228600" eaLnBrk="0" fontAlgn="base" hangingPunct="0">
                <a:spcBef>
                  <a:spcPct val="20000"/>
                </a:spcBef>
                <a:spcAft>
                  <a:spcPct val="0"/>
                </a:spcAft>
                <a:buChar char="»"/>
                <a:tabLst>
                  <a:tab pos="266700" algn="l"/>
                </a:tabLst>
                <a:defRPr sz="2000">
                  <a:solidFill>
                    <a:schemeClr val="tx1"/>
                  </a:solidFill>
                  <a:latin typeface="Arial" charset="0"/>
                </a:defRPr>
              </a:lvl6pPr>
              <a:lvl7pPr marL="2971800" indent="-228600" eaLnBrk="0" fontAlgn="base" hangingPunct="0">
                <a:spcBef>
                  <a:spcPct val="20000"/>
                </a:spcBef>
                <a:spcAft>
                  <a:spcPct val="0"/>
                </a:spcAft>
                <a:buChar char="»"/>
                <a:tabLst>
                  <a:tab pos="266700" algn="l"/>
                </a:tabLst>
                <a:defRPr sz="2000">
                  <a:solidFill>
                    <a:schemeClr val="tx1"/>
                  </a:solidFill>
                  <a:latin typeface="Arial" charset="0"/>
                </a:defRPr>
              </a:lvl7pPr>
              <a:lvl8pPr marL="3429000" indent="-228600" eaLnBrk="0" fontAlgn="base" hangingPunct="0">
                <a:spcBef>
                  <a:spcPct val="20000"/>
                </a:spcBef>
                <a:spcAft>
                  <a:spcPct val="0"/>
                </a:spcAft>
                <a:buChar char="»"/>
                <a:tabLst>
                  <a:tab pos="266700" algn="l"/>
                </a:tabLst>
                <a:defRPr sz="2000">
                  <a:solidFill>
                    <a:schemeClr val="tx1"/>
                  </a:solidFill>
                  <a:latin typeface="Arial" charset="0"/>
                </a:defRPr>
              </a:lvl8pPr>
              <a:lvl9pPr marL="3886200" indent="-228600" eaLnBrk="0" fontAlgn="base" hangingPunct="0">
                <a:spcBef>
                  <a:spcPct val="20000"/>
                </a:spcBef>
                <a:spcAft>
                  <a:spcPct val="0"/>
                </a:spcAft>
                <a:buChar char="»"/>
                <a:tabLst>
                  <a:tab pos="266700" algn="l"/>
                </a:tabLst>
                <a:defRPr sz="2000">
                  <a:solidFill>
                    <a:schemeClr val="tx1"/>
                  </a:solidFill>
                  <a:latin typeface="Arial" charset="0"/>
                </a:defRPr>
              </a:lvl9pPr>
            </a:lstStyle>
            <a:p>
              <a:pPr eaLnBrk="1" hangingPunct="1">
                <a:buClr>
                  <a:srgbClr val="FF0000"/>
                </a:buClr>
                <a:buFontTx/>
                <a:buNone/>
              </a:pPr>
              <a:endParaRPr lang="en-GB" altLang="sv-SE" sz="1800" b="0"/>
            </a:p>
          </p:txBody>
        </p:sp>
        <p:sp>
          <p:nvSpPr>
            <p:cNvPr id="2062" name="AutoShape 12"/>
            <p:cNvSpPr>
              <a:spLocks noChangeArrowheads="1"/>
            </p:cNvSpPr>
            <p:nvPr/>
          </p:nvSpPr>
          <p:spPr bwMode="auto">
            <a:xfrm>
              <a:off x="3736749" y="4054475"/>
              <a:ext cx="2087562" cy="958850"/>
            </a:xfrm>
            <a:prstGeom prst="flowChartAlternateProcess">
              <a:avLst/>
            </a:prstGeom>
            <a:solidFill>
              <a:schemeClr val="accent2">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defRPr/>
              </a:pPr>
              <a:endParaRPr lang="en-US" altLang="sv-SE" sz="1800"/>
            </a:p>
          </p:txBody>
        </p:sp>
        <p:sp>
          <p:nvSpPr>
            <p:cNvPr id="2063" name="AutoShape 13"/>
            <p:cNvSpPr>
              <a:spLocks noChangeArrowheads="1"/>
            </p:cNvSpPr>
            <p:nvPr/>
          </p:nvSpPr>
          <p:spPr bwMode="auto">
            <a:xfrm>
              <a:off x="2406424" y="2901950"/>
              <a:ext cx="1833562" cy="647700"/>
            </a:xfrm>
            <a:prstGeom prst="flowChartAlternateProcess">
              <a:avLst/>
            </a:prstGeom>
            <a:no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defRPr/>
              </a:pPr>
              <a:endParaRPr lang="en-US" altLang="sv-SE" sz="1800"/>
            </a:p>
          </p:txBody>
        </p:sp>
        <p:sp>
          <p:nvSpPr>
            <p:cNvPr id="2064" name="AutoShape 14"/>
            <p:cNvSpPr>
              <a:spLocks noChangeArrowheads="1"/>
            </p:cNvSpPr>
            <p:nvPr/>
          </p:nvSpPr>
          <p:spPr bwMode="auto">
            <a:xfrm>
              <a:off x="6400574" y="4054475"/>
              <a:ext cx="2087562" cy="958850"/>
            </a:xfrm>
            <a:prstGeom prst="flowChartAlternateProcess">
              <a:avLst/>
            </a:prstGeom>
            <a:solidFill>
              <a:schemeClr val="accent2">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defRPr/>
              </a:pPr>
              <a:endParaRPr lang="nl-NL" altLang="sv-SE" sz="1800" b="0"/>
            </a:p>
          </p:txBody>
        </p:sp>
        <p:sp>
          <p:nvSpPr>
            <p:cNvPr id="2065" name="AutoShape 15"/>
            <p:cNvSpPr>
              <a:spLocks noChangeArrowheads="1"/>
            </p:cNvSpPr>
            <p:nvPr/>
          </p:nvSpPr>
          <p:spPr bwMode="auto">
            <a:xfrm>
              <a:off x="822099" y="4076700"/>
              <a:ext cx="2517775" cy="958850"/>
            </a:xfrm>
            <a:prstGeom prst="flowChartAlternateProcess">
              <a:avLst/>
            </a:prstGeom>
            <a:solidFill>
              <a:schemeClr val="accent2">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defRPr/>
              </a:pPr>
              <a:endParaRPr lang="en-US" altLang="sv-SE" sz="1800"/>
            </a:p>
          </p:txBody>
        </p:sp>
        <p:sp>
          <p:nvSpPr>
            <p:cNvPr id="3088" name="Text Box 16"/>
            <p:cNvSpPr txBox="1">
              <a:spLocks noChangeArrowheads="1"/>
            </p:cNvSpPr>
            <p:nvPr/>
          </p:nvSpPr>
          <p:spPr bwMode="auto">
            <a:xfrm>
              <a:off x="3773261" y="4076700"/>
              <a:ext cx="21256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sv-SE" sz="1800" b="0" dirty="0"/>
                <a:t>Sub Committee:</a:t>
              </a:r>
            </a:p>
            <a:p>
              <a:pPr algn="ctr" eaLnBrk="1" hangingPunct="1">
                <a:spcBef>
                  <a:spcPct val="0"/>
                </a:spcBef>
                <a:buFontTx/>
                <a:buNone/>
              </a:pPr>
              <a:r>
                <a:rPr lang="en-US" altLang="sv-SE" sz="1800" dirty="0"/>
                <a:t>Product Portfolio</a:t>
              </a:r>
            </a:p>
            <a:p>
              <a:pPr algn="ctr" eaLnBrk="1" hangingPunct="1">
                <a:spcBef>
                  <a:spcPct val="0"/>
                </a:spcBef>
                <a:buFontTx/>
                <a:buNone/>
              </a:pPr>
              <a:r>
                <a:rPr lang="en-US" altLang="sv-SE" sz="1800" b="0" dirty="0"/>
                <a:t>Chair &amp; Co-Chair</a:t>
              </a:r>
            </a:p>
          </p:txBody>
        </p:sp>
        <p:sp>
          <p:nvSpPr>
            <p:cNvPr id="3089" name="Text Box 17"/>
            <p:cNvSpPr txBox="1">
              <a:spLocks noChangeArrowheads="1"/>
            </p:cNvSpPr>
            <p:nvPr/>
          </p:nvSpPr>
          <p:spPr bwMode="auto">
            <a:xfrm>
              <a:off x="680811" y="4098018"/>
              <a:ext cx="2800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sv-SE" sz="1800" b="0" dirty="0"/>
                <a:t>Sub Committee:</a:t>
              </a:r>
            </a:p>
            <a:p>
              <a:pPr algn="ctr" eaLnBrk="1" hangingPunct="1">
                <a:spcBef>
                  <a:spcPct val="0"/>
                </a:spcBef>
                <a:buFontTx/>
                <a:buNone/>
              </a:pPr>
              <a:r>
                <a:rPr lang="en-US" altLang="sv-SE" sz="1800" dirty="0"/>
                <a:t>Regional Development</a:t>
              </a:r>
            </a:p>
            <a:p>
              <a:pPr algn="ctr" eaLnBrk="1" hangingPunct="1">
                <a:spcBef>
                  <a:spcPct val="0"/>
                </a:spcBef>
                <a:buFontTx/>
                <a:buNone/>
              </a:pPr>
              <a:r>
                <a:rPr lang="en-US" altLang="sv-SE" sz="1800" b="0" dirty="0"/>
                <a:t>Chair &amp; Co-Chair</a:t>
              </a:r>
            </a:p>
          </p:txBody>
        </p:sp>
        <p:sp>
          <p:nvSpPr>
            <p:cNvPr id="3090" name="Text Box 18"/>
            <p:cNvSpPr txBox="1">
              <a:spLocks noChangeArrowheads="1"/>
            </p:cNvSpPr>
            <p:nvPr/>
          </p:nvSpPr>
          <p:spPr bwMode="auto">
            <a:xfrm>
              <a:off x="6502173" y="4076700"/>
              <a:ext cx="19240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sv-SE" sz="1800" b="0" dirty="0"/>
                <a:t>Sub Committee:</a:t>
              </a:r>
            </a:p>
            <a:p>
              <a:pPr algn="ctr" eaLnBrk="1" hangingPunct="1">
                <a:spcBef>
                  <a:spcPct val="0"/>
                </a:spcBef>
                <a:buFontTx/>
                <a:buNone/>
              </a:pPr>
              <a:r>
                <a:rPr lang="en-US" altLang="sv-SE" sz="1800" dirty="0"/>
                <a:t>Communication</a:t>
              </a:r>
            </a:p>
            <a:p>
              <a:pPr algn="ctr" eaLnBrk="1" hangingPunct="1">
                <a:spcBef>
                  <a:spcPct val="0"/>
                </a:spcBef>
                <a:buFontTx/>
                <a:buNone/>
              </a:pPr>
              <a:r>
                <a:rPr lang="en-US" altLang="sv-SE" sz="1800" b="0" dirty="0"/>
                <a:t>Chair &amp; Co-Chair</a:t>
              </a:r>
            </a:p>
          </p:txBody>
        </p:sp>
        <p:sp>
          <p:nvSpPr>
            <p:cNvPr id="3091" name="Line 19"/>
            <p:cNvSpPr>
              <a:spLocks noChangeShapeType="1"/>
            </p:cNvSpPr>
            <p:nvPr/>
          </p:nvSpPr>
          <p:spPr bwMode="auto">
            <a:xfrm>
              <a:off x="4673374" y="2541588"/>
              <a:ext cx="0" cy="15128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0" name="Line 20"/>
            <p:cNvSpPr>
              <a:spLocks noChangeShapeType="1"/>
            </p:cNvSpPr>
            <p:nvPr/>
          </p:nvSpPr>
          <p:spPr bwMode="auto">
            <a:xfrm>
              <a:off x="4239987" y="3190875"/>
              <a:ext cx="433388" cy="0"/>
            </a:xfrm>
            <a:prstGeom prst="line">
              <a:avLst/>
            </a:prstGeom>
            <a:noFill/>
            <a:ln w="38100">
              <a:solidFill>
                <a:schemeClr val="tx1"/>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a:lstStyle/>
            <a:p>
              <a:pPr>
                <a:defRPr/>
              </a:pPr>
              <a:endParaRPr lang="de-DE"/>
            </a:p>
          </p:txBody>
        </p:sp>
        <p:sp>
          <p:nvSpPr>
            <p:cNvPr id="3093" name="Line 21"/>
            <p:cNvSpPr>
              <a:spLocks noChangeShapeType="1"/>
            </p:cNvSpPr>
            <p:nvPr/>
          </p:nvSpPr>
          <p:spPr bwMode="auto">
            <a:xfrm>
              <a:off x="1936524" y="3765550"/>
              <a:ext cx="55451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4" name="Line 23"/>
            <p:cNvSpPr>
              <a:spLocks noChangeShapeType="1"/>
            </p:cNvSpPr>
            <p:nvPr/>
          </p:nvSpPr>
          <p:spPr bwMode="auto">
            <a:xfrm>
              <a:off x="7481661" y="3765550"/>
              <a:ext cx="0" cy="2889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5" name="Text Box 24"/>
            <p:cNvSpPr txBox="1">
              <a:spLocks noChangeArrowheads="1"/>
            </p:cNvSpPr>
            <p:nvPr/>
          </p:nvSpPr>
          <p:spPr bwMode="auto">
            <a:xfrm>
              <a:off x="2688999" y="3068638"/>
              <a:ext cx="1301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sv-SE" sz="1800" b="0" dirty="0"/>
                <a:t>Secretariat</a:t>
              </a:r>
            </a:p>
          </p:txBody>
        </p:sp>
        <p:sp>
          <p:nvSpPr>
            <p:cNvPr id="2075" name="AutoShape 34"/>
            <p:cNvSpPr>
              <a:spLocks noChangeArrowheads="1"/>
            </p:cNvSpPr>
            <p:nvPr/>
          </p:nvSpPr>
          <p:spPr bwMode="auto">
            <a:xfrm>
              <a:off x="6078311" y="1846263"/>
              <a:ext cx="914400" cy="287337"/>
            </a:xfrm>
            <a:prstGeom prst="flowChartAlternateProcess">
              <a:avLst/>
            </a:prstGeom>
            <a:solidFill>
              <a:schemeClr val="accent2">
                <a:lumMod val="20000"/>
                <a:lumOff val="80000"/>
              </a:schemeClr>
            </a:solidFill>
            <a:ln w="57150">
              <a:solidFill>
                <a:srgbClr val="0000FF"/>
              </a:solidFill>
              <a:miter lim="800000"/>
              <a:headEnd/>
              <a:tailEnd/>
            </a:ln>
            <a:effectLst>
              <a:outerShdw blurRad="50800" dist="38100" dir="2700000" algn="tl" rotWithShape="0">
                <a:prstClr val="black">
                  <a:alpha val="40000"/>
                </a:prstClr>
              </a:outerShdw>
            </a:effec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defRPr/>
              </a:pPr>
              <a:endParaRPr lang="en-US" altLang="sv-SE" sz="1800"/>
            </a:p>
          </p:txBody>
        </p:sp>
        <p:sp>
          <p:nvSpPr>
            <p:cNvPr id="3098" name="Text Box 35"/>
            <p:cNvSpPr txBox="1">
              <a:spLocks noChangeArrowheads="1"/>
            </p:cNvSpPr>
            <p:nvPr/>
          </p:nvSpPr>
          <p:spPr bwMode="auto">
            <a:xfrm>
              <a:off x="6955982" y="1814615"/>
              <a:ext cx="22172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sv-SE" sz="1800" b="0" dirty="0"/>
                <a:t>= Foundation Board</a:t>
              </a:r>
            </a:p>
          </p:txBody>
        </p:sp>
        <p:sp>
          <p:nvSpPr>
            <p:cNvPr id="2077" name="AutoShape 37"/>
            <p:cNvSpPr>
              <a:spLocks noChangeArrowheads="1"/>
            </p:cNvSpPr>
            <p:nvPr/>
          </p:nvSpPr>
          <p:spPr bwMode="auto">
            <a:xfrm>
              <a:off x="582386" y="1773238"/>
              <a:ext cx="1152525" cy="1081087"/>
            </a:xfrm>
            <a:prstGeom prst="flowChartAlternateProcess">
              <a:avLst/>
            </a:prstGeom>
            <a:solidFill>
              <a:schemeClr val="accent2">
                <a:lumMod val="40000"/>
                <a:lumOff val="6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defRPr/>
              </a:pPr>
              <a:endParaRPr lang="en-US" altLang="sv-SE" sz="1800"/>
            </a:p>
          </p:txBody>
        </p:sp>
        <p:sp>
          <p:nvSpPr>
            <p:cNvPr id="3100" name="Text Box 36"/>
            <p:cNvSpPr txBox="1">
              <a:spLocks noChangeArrowheads="1"/>
            </p:cNvSpPr>
            <p:nvPr/>
          </p:nvSpPr>
          <p:spPr bwMode="auto">
            <a:xfrm>
              <a:off x="582386" y="1995488"/>
              <a:ext cx="1174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nl-NL" altLang="sv-SE" sz="1800" b="0" dirty="0"/>
                <a:t>General </a:t>
              </a:r>
            </a:p>
            <a:p>
              <a:pPr algn="ctr" eaLnBrk="1" hangingPunct="1">
                <a:spcBef>
                  <a:spcPct val="0"/>
                </a:spcBef>
                <a:buFontTx/>
                <a:buNone/>
              </a:pPr>
              <a:r>
                <a:rPr lang="nl-NL" altLang="sv-SE" sz="1800" b="0" dirty="0"/>
                <a:t>Assembly</a:t>
              </a:r>
            </a:p>
          </p:txBody>
        </p:sp>
        <p:sp>
          <p:nvSpPr>
            <p:cNvPr id="3101" name="AutoShape 10"/>
            <p:cNvSpPr>
              <a:spLocks noChangeArrowheads="1"/>
            </p:cNvSpPr>
            <p:nvPr/>
          </p:nvSpPr>
          <p:spPr bwMode="auto">
            <a:xfrm>
              <a:off x="3530374" y="1489076"/>
              <a:ext cx="2232322" cy="1074738"/>
            </a:xfrm>
            <a:prstGeom prst="flowChartAlternateProcess">
              <a:avLst/>
            </a:prstGeom>
            <a:solidFill>
              <a:schemeClr val="accent2">
                <a:lumMod val="20000"/>
                <a:lumOff val="80000"/>
              </a:schemeClr>
            </a:solidFill>
            <a:ln w="57150">
              <a:solidFill>
                <a:srgbClr val="0000FF"/>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sv-SE" sz="1600" dirty="0"/>
                <a:t>President</a:t>
              </a:r>
            </a:p>
            <a:p>
              <a:pPr algn="ctr" eaLnBrk="1" hangingPunct="1">
                <a:spcBef>
                  <a:spcPct val="0"/>
                </a:spcBef>
                <a:buFontTx/>
                <a:buNone/>
              </a:pPr>
              <a:r>
                <a:rPr lang="en-US" altLang="sv-SE" sz="1600" dirty="0"/>
                <a:t>Vice-President</a:t>
              </a:r>
            </a:p>
            <a:p>
              <a:pPr algn="ctr" eaLnBrk="1" hangingPunct="1">
                <a:spcBef>
                  <a:spcPct val="0"/>
                </a:spcBef>
                <a:buFontTx/>
                <a:buNone/>
              </a:pPr>
              <a:r>
                <a:rPr lang="en-US" altLang="sv-SE" sz="1600" dirty="0"/>
                <a:t>Treasurer / Secretary</a:t>
              </a:r>
            </a:p>
          </p:txBody>
        </p:sp>
        <p:sp>
          <p:nvSpPr>
            <p:cNvPr id="3103" name="Text Box 33"/>
            <p:cNvSpPr txBox="1">
              <a:spLocks noChangeArrowheads="1"/>
            </p:cNvSpPr>
            <p:nvPr/>
          </p:nvSpPr>
          <p:spPr bwMode="auto">
            <a:xfrm>
              <a:off x="5862411" y="2976582"/>
              <a:ext cx="19795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nl-NL" altLang="sv-SE" sz="1800" dirty="0"/>
                <a:t>Advisory Board</a:t>
              </a:r>
            </a:p>
            <a:p>
              <a:pPr algn="ctr" eaLnBrk="1" hangingPunct="1">
                <a:spcBef>
                  <a:spcPct val="0"/>
                </a:spcBef>
                <a:buFontTx/>
                <a:buNone/>
              </a:pPr>
              <a:r>
                <a:rPr lang="nl-NL" altLang="sv-SE" sz="1200" dirty="0"/>
                <a:t>(including President)</a:t>
              </a:r>
            </a:p>
          </p:txBody>
        </p:sp>
        <p:sp>
          <p:nvSpPr>
            <p:cNvPr id="2083" name="AutoShape 15"/>
            <p:cNvSpPr>
              <a:spLocks noChangeArrowheads="1"/>
            </p:cNvSpPr>
            <p:nvPr/>
          </p:nvSpPr>
          <p:spPr bwMode="auto">
            <a:xfrm>
              <a:off x="3773261" y="5013325"/>
              <a:ext cx="2089150" cy="503238"/>
            </a:xfrm>
            <a:prstGeom prst="flowChartAlternateProcess">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defRPr/>
              </a:pPr>
              <a:r>
                <a:rPr lang="en-US" altLang="sv-SE" sz="1800" b="0" dirty="0"/>
                <a:t>Members</a:t>
              </a:r>
            </a:p>
          </p:txBody>
        </p:sp>
        <p:sp>
          <p:nvSpPr>
            <p:cNvPr id="2084" name="AutoShape 15"/>
            <p:cNvSpPr>
              <a:spLocks noChangeArrowheads="1"/>
            </p:cNvSpPr>
            <p:nvPr/>
          </p:nvSpPr>
          <p:spPr bwMode="auto">
            <a:xfrm>
              <a:off x="6402161" y="5013325"/>
              <a:ext cx="2124075" cy="503238"/>
            </a:xfrm>
            <a:prstGeom prst="flowChartAlternateProcess">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defRPr/>
              </a:pPr>
              <a:r>
                <a:rPr lang="en-US" altLang="sv-SE" sz="1800" b="0" dirty="0"/>
                <a:t>Members</a:t>
              </a:r>
            </a:p>
          </p:txBody>
        </p:sp>
        <p:sp>
          <p:nvSpPr>
            <p:cNvPr id="2085" name="AutoShape 15"/>
            <p:cNvSpPr>
              <a:spLocks noChangeArrowheads="1"/>
            </p:cNvSpPr>
            <p:nvPr/>
          </p:nvSpPr>
          <p:spPr bwMode="auto">
            <a:xfrm>
              <a:off x="822099" y="5013325"/>
              <a:ext cx="2501900" cy="503238"/>
            </a:xfrm>
            <a:prstGeom prst="flowChartAlternateProcess">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defRPr/>
              </a:pPr>
              <a:r>
                <a:rPr lang="en-US" altLang="sv-SE" sz="1800" b="0" dirty="0"/>
                <a:t>Members</a:t>
              </a:r>
            </a:p>
          </p:txBody>
        </p:sp>
        <p:sp>
          <p:nvSpPr>
            <p:cNvPr id="2086" name="AutoShape 38"/>
            <p:cNvSpPr>
              <a:spLocks noChangeArrowheads="1"/>
            </p:cNvSpPr>
            <p:nvPr/>
          </p:nvSpPr>
          <p:spPr bwMode="auto">
            <a:xfrm>
              <a:off x="6438674" y="5734050"/>
              <a:ext cx="2089150" cy="431800"/>
            </a:xfrm>
            <a:prstGeom prst="flowChartAlternateProcess">
              <a:avLst/>
            </a:prstGeom>
            <a:solidFill>
              <a:schemeClr val="accent2">
                <a:lumMod val="40000"/>
                <a:lumOff val="6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defRPr/>
              </a:pPr>
              <a:r>
                <a:rPr lang="en-US" altLang="sv-SE" sz="1800" b="0" dirty="0"/>
                <a:t>Working Groups</a:t>
              </a:r>
            </a:p>
          </p:txBody>
        </p:sp>
        <p:sp>
          <p:nvSpPr>
            <p:cNvPr id="2087" name="AutoShape 39"/>
            <p:cNvSpPr>
              <a:spLocks noChangeArrowheads="1"/>
            </p:cNvSpPr>
            <p:nvPr/>
          </p:nvSpPr>
          <p:spPr bwMode="auto">
            <a:xfrm>
              <a:off x="822099" y="5734050"/>
              <a:ext cx="2447925" cy="431800"/>
            </a:xfrm>
            <a:prstGeom prst="flowChartAlternateProcess">
              <a:avLst/>
            </a:prstGeom>
            <a:solidFill>
              <a:schemeClr val="accent2">
                <a:lumMod val="40000"/>
                <a:lumOff val="6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defRPr/>
              </a:pPr>
              <a:r>
                <a:rPr lang="en-US" altLang="sv-SE" sz="1800" b="0"/>
                <a:t>Regional Sections</a:t>
              </a:r>
            </a:p>
          </p:txBody>
        </p:sp>
        <p:sp>
          <p:nvSpPr>
            <p:cNvPr id="2088" name="AutoShape 40"/>
            <p:cNvSpPr>
              <a:spLocks noChangeArrowheads="1"/>
            </p:cNvSpPr>
            <p:nvPr/>
          </p:nvSpPr>
          <p:spPr bwMode="auto">
            <a:xfrm>
              <a:off x="3773261" y="5734050"/>
              <a:ext cx="2089150" cy="431800"/>
            </a:xfrm>
            <a:prstGeom prst="flowChartAlternateProcess">
              <a:avLst/>
            </a:prstGeom>
            <a:solidFill>
              <a:schemeClr val="accent2">
                <a:lumMod val="40000"/>
                <a:lumOff val="6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defRPr/>
              </a:pPr>
              <a:r>
                <a:rPr lang="en-US" altLang="sv-SE" sz="1800" b="0" dirty="0"/>
                <a:t>Working Groups</a:t>
              </a:r>
            </a:p>
          </p:txBody>
        </p:sp>
        <p:sp>
          <p:nvSpPr>
            <p:cNvPr id="2089" name="AutoShape 34"/>
            <p:cNvSpPr>
              <a:spLocks noChangeArrowheads="1"/>
            </p:cNvSpPr>
            <p:nvPr/>
          </p:nvSpPr>
          <p:spPr bwMode="auto">
            <a:xfrm>
              <a:off x="6078311" y="2276475"/>
              <a:ext cx="914400" cy="287338"/>
            </a:xfrm>
            <a:prstGeom prst="flowChartAlternateProcess">
              <a:avLst/>
            </a:prstGeom>
            <a:solidFill>
              <a:schemeClr val="accent2">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defRPr/>
              </a:pPr>
              <a:endParaRPr lang="en-US" altLang="sv-SE" sz="1800"/>
            </a:p>
          </p:txBody>
        </p:sp>
        <p:sp>
          <p:nvSpPr>
            <p:cNvPr id="3112" name="Text Box 35"/>
            <p:cNvSpPr txBox="1">
              <a:spLocks noChangeArrowheads="1"/>
            </p:cNvSpPr>
            <p:nvPr/>
          </p:nvSpPr>
          <p:spPr bwMode="auto">
            <a:xfrm>
              <a:off x="6941911" y="2276475"/>
              <a:ext cx="1492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sv-SE" sz="1800" b="0"/>
                <a:t>= Executive</a:t>
              </a:r>
              <a:br>
                <a:rPr lang="nl-NL" altLang="sv-SE" sz="1800" b="0"/>
              </a:br>
              <a:r>
                <a:rPr lang="nl-NL" altLang="sv-SE" sz="1800" b="0"/>
                <a:t>   Committee</a:t>
              </a:r>
            </a:p>
          </p:txBody>
        </p:sp>
      </p:grpSp>
    </p:spTree>
    <p:extLst>
      <p:ext uri="{BB962C8B-B14F-4D97-AF65-F5344CB8AC3E}">
        <p14:creationId xmlns:p14="http://schemas.microsoft.com/office/powerpoint/2010/main" val="1865198037"/>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C:\atosoft\Microsoft Office\Templates\Blank Presentation.pot</Template>
  <TotalTime>0</TotalTime>
  <Words>1693</Words>
  <Application>Microsoft Office PowerPoint</Application>
  <PresentationFormat>Bildschirmpräsentation (4:3)</PresentationFormat>
  <Paragraphs>420</Paragraphs>
  <Slides>29</Slides>
  <Notes>15</Notes>
  <HiddenSlides>0</HiddenSlides>
  <MMClips>0</MMClips>
  <ScaleCrop>false</ScaleCrop>
  <HeadingPairs>
    <vt:vector size="4" baseType="variant">
      <vt:variant>
        <vt:lpstr>Design</vt:lpstr>
      </vt:variant>
      <vt:variant>
        <vt:i4>1</vt:i4>
      </vt:variant>
      <vt:variant>
        <vt:lpstr>Folientitel</vt:lpstr>
      </vt:variant>
      <vt:variant>
        <vt:i4>29</vt:i4>
      </vt:variant>
    </vt:vector>
  </HeadingPairs>
  <TitlesOfParts>
    <vt:vector size="30" baseType="lpstr">
      <vt:lpstr>Blank Presentation</vt:lpstr>
      <vt:lpstr>EHEDG Introduction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ATO-DLO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Lelieveld</dc:creator>
  <cp:lastModifiedBy>Knuth</cp:lastModifiedBy>
  <cp:revision>390</cp:revision>
  <cp:lastPrinted>2017-01-20T09:46:54Z</cp:lastPrinted>
  <dcterms:created xsi:type="dcterms:W3CDTF">2002-04-13T19:37:32Z</dcterms:created>
  <dcterms:modified xsi:type="dcterms:W3CDTF">2018-01-08T10:04:05Z</dcterms:modified>
</cp:coreProperties>
</file>